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8" r:id="rId3"/>
    <p:sldId id="259" r:id="rId4"/>
    <p:sldId id="260" r:id="rId5"/>
    <p:sldId id="261" r:id="rId6"/>
    <p:sldId id="262" r:id="rId7"/>
    <p:sldId id="263" r:id="rId8"/>
    <p:sldId id="264" r:id="rId9"/>
    <p:sldId id="266" r:id="rId10"/>
    <p:sldId id="267" r:id="rId11"/>
    <p:sldId id="268" r:id="rId12"/>
    <p:sldId id="269" r:id="rId13"/>
    <p:sldId id="270" r:id="rId14"/>
    <p:sldId id="271" r:id="rId15"/>
    <p:sldId id="272" r:id="rId16"/>
    <p:sldId id="273" r:id="rId17"/>
    <p:sldId id="276" r:id="rId18"/>
    <p:sldId id="277" r:id="rId19"/>
    <p:sldId id="278" r:id="rId20"/>
    <p:sldId id="279" r:id="rId21"/>
    <p:sldId id="280" r:id="rId22"/>
    <p:sldId id="28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87FB05-BCE8-43E8-B34C-C468ACCE1ABB}" v="161" dt="2021-07-17T09:11:27.7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U MINH THANH 20183633" userId="0c8340a4-797f-470a-a68f-f3b6ecac0b92" providerId="ADAL" clId="{E387FB05-BCE8-43E8-B34C-C468ACCE1ABB}"/>
    <pc:docChg chg="undo custSel addSld delSld modSld">
      <pc:chgData name="VU MINH THANH 20183633" userId="0c8340a4-797f-470a-a68f-f3b6ecac0b92" providerId="ADAL" clId="{E387FB05-BCE8-43E8-B34C-C468ACCE1ABB}" dt="2021-07-17T09:11:27.739" v="1087"/>
      <pc:docMkLst>
        <pc:docMk/>
      </pc:docMkLst>
      <pc:sldChg chg="modSp mod modAnim">
        <pc:chgData name="VU MINH THANH 20183633" userId="0c8340a4-797f-470a-a68f-f3b6ecac0b92" providerId="ADAL" clId="{E387FB05-BCE8-43E8-B34C-C468ACCE1ABB}" dt="2021-07-17T09:02:41.162" v="997"/>
        <pc:sldMkLst>
          <pc:docMk/>
          <pc:sldMk cId="3891434277" sldId="258"/>
        </pc:sldMkLst>
        <pc:spChg chg="mod">
          <ac:chgData name="VU MINH THANH 20183633" userId="0c8340a4-797f-470a-a68f-f3b6ecac0b92" providerId="ADAL" clId="{E387FB05-BCE8-43E8-B34C-C468ACCE1ABB}" dt="2021-07-10T11:46:12.831" v="214" actId="1076"/>
          <ac:spMkLst>
            <pc:docMk/>
            <pc:sldMk cId="3891434277" sldId="258"/>
            <ac:spMk id="4" creationId="{FC8724D3-146D-4809-BB4C-D96D75363258}"/>
          </ac:spMkLst>
        </pc:spChg>
        <pc:spChg chg="mod">
          <ac:chgData name="VU MINH THANH 20183633" userId="0c8340a4-797f-470a-a68f-f3b6ecac0b92" providerId="ADAL" clId="{E387FB05-BCE8-43E8-B34C-C468ACCE1ABB}" dt="2021-07-10T11:45:50.578" v="210" actId="14100"/>
          <ac:spMkLst>
            <pc:docMk/>
            <pc:sldMk cId="3891434277" sldId="258"/>
            <ac:spMk id="5" creationId="{D4CEC473-7997-46A9-A4BE-39556F2DD671}"/>
          </ac:spMkLst>
        </pc:spChg>
        <pc:spChg chg="mod">
          <ac:chgData name="VU MINH THANH 20183633" userId="0c8340a4-797f-470a-a68f-f3b6ecac0b92" providerId="ADAL" clId="{E387FB05-BCE8-43E8-B34C-C468ACCE1ABB}" dt="2021-07-10T11:46:05.151" v="213" actId="2710"/>
          <ac:spMkLst>
            <pc:docMk/>
            <pc:sldMk cId="3891434277" sldId="258"/>
            <ac:spMk id="6" creationId="{C2095191-4CE7-47CB-9755-DA049A72567C}"/>
          </ac:spMkLst>
        </pc:spChg>
        <pc:spChg chg="mod">
          <ac:chgData name="VU MINH THANH 20183633" userId="0c8340a4-797f-470a-a68f-f3b6ecac0b92" providerId="ADAL" clId="{E387FB05-BCE8-43E8-B34C-C468ACCE1ABB}" dt="2021-07-10T11:46:28.966" v="217" actId="14100"/>
          <ac:spMkLst>
            <pc:docMk/>
            <pc:sldMk cId="3891434277" sldId="258"/>
            <ac:spMk id="7" creationId="{6C8E42FC-41FB-4379-981D-34538CB58E28}"/>
          </ac:spMkLst>
        </pc:spChg>
      </pc:sldChg>
      <pc:sldChg chg="modSp mod modAnim">
        <pc:chgData name="VU MINH THANH 20183633" userId="0c8340a4-797f-470a-a68f-f3b6ecac0b92" providerId="ADAL" clId="{E387FB05-BCE8-43E8-B34C-C468ACCE1ABB}" dt="2021-07-17T09:01:06.902" v="980"/>
        <pc:sldMkLst>
          <pc:docMk/>
          <pc:sldMk cId="996413654" sldId="259"/>
        </pc:sldMkLst>
        <pc:spChg chg="mod">
          <ac:chgData name="VU MINH THANH 20183633" userId="0c8340a4-797f-470a-a68f-f3b6ecac0b92" providerId="ADAL" clId="{E387FB05-BCE8-43E8-B34C-C468ACCE1ABB}" dt="2021-07-10T11:47:00.416" v="219" actId="207"/>
          <ac:spMkLst>
            <pc:docMk/>
            <pc:sldMk cId="996413654" sldId="259"/>
            <ac:spMk id="2" creationId="{4857D374-BE47-47D0-AFF6-B77795EE8807}"/>
          </ac:spMkLst>
        </pc:spChg>
        <pc:spChg chg="mod">
          <ac:chgData name="VU MINH THANH 20183633" userId="0c8340a4-797f-470a-a68f-f3b6ecac0b92" providerId="ADAL" clId="{E387FB05-BCE8-43E8-B34C-C468ACCE1ABB}" dt="2021-07-17T05:35:03.498" v="958" actId="20577"/>
          <ac:spMkLst>
            <pc:docMk/>
            <pc:sldMk cId="996413654" sldId="259"/>
            <ac:spMk id="3" creationId="{FB361057-F051-439E-B50E-B6612D0B9ADD}"/>
          </ac:spMkLst>
        </pc:spChg>
      </pc:sldChg>
      <pc:sldChg chg="modSp mod modAnim">
        <pc:chgData name="VU MINH THANH 20183633" userId="0c8340a4-797f-470a-a68f-f3b6ecac0b92" providerId="ADAL" clId="{E387FB05-BCE8-43E8-B34C-C468ACCE1ABB}" dt="2021-07-17T09:03:30.024" v="1013"/>
        <pc:sldMkLst>
          <pc:docMk/>
          <pc:sldMk cId="3042971852" sldId="260"/>
        </pc:sldMkLst>
        <pc:spChg chg="mod">
          <ac:chgData name="VU MINH THANH 20183633" userId="0c8340a4-797f-470a-a68f-f3b6ecac0b92" providerId="ADAL" clId="{E387FB05-BCE8-43E8-B34C-C468ACCE1ABB}" dt="2021-07-10T11:47:31.840" v="223" actId="255"/>
          <ac:spMkLst>
            <pc:docMk/>
            <pc:sldMk cId="3042971852" sldId="260"/>
            <ac:spMk id="2" creationId="{197025EF-EDD0-4BF4-B48E-2D3386D40289}"/>
          </ac:spMkLst>
        </pc:spChg>
        <pc:spChg chg="mod">
          <ac:chgData name="VU MINH THANH 20183633" userId="0c8340a4-797f-470a-a68f-f3b6ecac0b92" providerId="ADAL" clId="{E387FB05-BCE8-43E8-B34C-C468ACCE1ABB}" dt="2021-07-10T11:47:53.703" v="227" actId="1076"/>
          <ac:spMkLst>
            <pc:docMk/>
            <pc:sldMk cId="3042971852" sldId="260"/>
            <ac:spMk id="3" creationId="{6EBFE4DF-6B4D-4E46-AD09-6D0F2B040E2C}"/>
          </ac:spMkLst>
        </pc:spChg>
      </pc:sldChg>
      <pc:sldChg chg="modSp mod modAnim">
        <pc:chgData name="VU MINH THANH 20183633" userId="0c8340a4-797f-470a-a68f-f3b6ecac0b92" providerId="ADAL" clId="{E387FB05-BCE8-43E8-B34C-C468ACCE1ABB}" dt="2021-07-17T09:03:59.473" v="1021"/>
        <pc:sldMkLst>
          <pc:docMk/>
          <pc:sldMk cId="3518211284" sldId="261"/>
        </pc:sldMkLst>
        <pc:spChg chg="mod">
          <ac:chgData name="VU MINH THANH 20183633" userId="0c8340a4-797f-470a-a68f-f3b6ecac0b92" providerId="ADAL" clId="{E387FB05-BCE8-43E8-B34C-C468ACCE1ABB}" dt="2021-07-10T11:48:22.907" v="230" actId="207"/>
          <ac:spMkLst>
            <pc:docMk/>
            <pc:sldMk cId="3518211284" sldId="261"/>
            <ac:spMk id="2" creationId="{6606DDAE-3DEF-4FE7-87F3-C39CB8340C3A}"/>
          </ac:spMkLst>
        </pc:spChg>
        <pc:spChg chg="mod">
          <ac:chgData name="VU MINH THANH 20183633" userId="0c8340a4-797f-470a-a68f-f3b6ecac0b92" providerId="ADAL" clId="{E387FB05-BCE8-43E8-B34C-C468ACCE1ABB}" dt="2021-07-17T09:03:44.828" v="1016" actId="20577"/>
          <ac:spMkLst>
            <pc:docMk/>
            <pc:sldMk cId="3518211284" sldId="261"/>
            <ac:spMk id="3" creationId="{EDB20623-154B-403F-ACDD-A2E43534D9E7}"/>
          </ac:spMkLst>
        </pc:spChg>
      </pc:sldChg>
      <pc:sldChg chg="modSp mod modAnim">
        <pc:chgData name="VU MINH THANH 20183633" userId="0c8340a4-797f-470a-a68f-f3b6ecac0b92" providerId="ADAL" clId="{E387FB05-BCE8-43E8-B34C-C468ACCE1ABB}" dt="2021-07-17T09:05:13.336" v="1032"/>
        <pc:sldMkLst>
          <pc:docMk/>
          <pc:sldMk cId="4164137160" sldId="262"/>
        </pc:sldMkLst>
        <pc:spChg chg="mod">
          <ac:chgData name="VU MINH THANH 20183633" userId="0c8340a4-797f-470a-a68f-f3b6ecac0b92" providerId="ADAL" clId="{E387FB05-BCE8-43E8-B34C-C468ACCE1ABB}" dt="2021-07-10T11:49:01.553" v="241" actId="207"/>
          <ac:spMkLst>
            <pc:docMk/>
            <pc:sldMk cId="4164137160" sldId="262"/>
            <ac:spMk id="2" creationId="{8B717D83-B88F-4F6D-8AF6-94F019A409D3}"/>
          </ac:spMkLst>
        </pc:spChg>
        <pc:spChg chg="mod">
          <ac:chgData name="VU MINH THANH 20183633" userId="0c8340a4-797f-470a-a68f-f3b6ecac0b92" providerId="ADAL" clId="{E387FB05-BCE8-43E8-B34C-C468ACCE1ABB}" dt="2021-07-10T11:49:27.088" v="250" actId="20577"/>
          <ac:spMkLst>
            <pc:docMk/>
            <pc:sldMk cId="4164137160" sldId="262"/>
            <ac:spMk id="4" creationId="{C238BBE8-292F-43E4-8701-EEEDCFC0FE4E}"/>
          </ac:spMkLst>
        </pc:spChg>
        <pc:picChg chg="mod">
          <ac:chgData name="VU MINH THANH 20183633" userId="0c8340a4-797f-470a-a68f-f3b6ecac0b92" providerId="ADAL" clId="{E387FB05-BCE8-43E8-B34C-C468ACCE1ABB}" dt="2021-07-10T11:49:06.411" v="243" actId="14100"/>
          <ac:picMkLst>
            <pc:docMk/>
            <pc:sldMk cId="4164137160" sldId="262"/>
            <ac:picMk id="5" creationId="{594CD758-C66C-43EA-86F1-F970FB4A71D9}"/>
          </ac:picMkLst>
        </pc:picChg>
      </pc:sldChg>
      <pc:sldChg chg="modSp mod modAnim">
        <pc:chgData name="VU MINH THANH 20183633" userId="0c8340a4-797f-470a-a68f-f3b6ecac0b92" providerId="ADAL" clId="{E387FB05-BCE8-43E8-B34C-C468ACCE1ABB}" dt="2021-07-17T09:06:03.608" v="1035"/>
        <pc:sldMkLst>
          <pc:docMk/>
          <pc:sldMk cId="370333493" sldId="263"/>
        </pc:sldMkLst>
        <pc:spChg chg="mod">
          <ac:chgData name="VU MINH THANH 20183633" userId="0c8340a4-797f-470a-a68f-f3b6ecac0b92" providerId="ADAL" clId="{E387FB05-BCE8-43E8-B34C-C468ACCE1ABB}" dt="2021-07-10T11:50:23.022" v="262" actId="20577"/>
          <ac:spMkLst>
            <pc:docMk/>
            <pc:sldMk cId="370333493" sldId="263"/>
            <ac:spMk id="3" creationId="{3FC6B408-F6FD-4DE7-AB93-AABA5CC3122A}"/>
          </ac:spMkLst>
        </pc:spChg>
        <pc:spChg chg="mod">
          <ac:chgData name="VU MINH THANH 20183633" userId="0c8340a4-797f-470a-a68f-f3b6ecac0b92" providerId="ADAL" clId="{E387FB05-BCE8-43E8-B34C-C468ACCE1ABB}" dt="2021-07-10T11:49:54.255" v="252" actId="207"/>
          <ac:spMkLst>
            <pc:docMk/>
            <pc:sldMk cId="370333493" sldId="263"/>
            <ac:spMk id="5" creationId="{B1FE959A-B2A6-4B23-A085-82ADF445F260}"/>
          </ac:spMkLst>
        </pc:spChg>
      </pc:sldChg>
      <pc:sldChg chg="modSp mod modAnim">
        <pc:chgData name="VU MINH THANH 20183633" userId="0c8340a4-797f-470a-a68f-f3b6ecac0b92" providerId="ADAL" clId="{E387FB05-BCE8-43E8-B34C-C468ACCE1ABB}" dt="2021-07-17T09:06:42.209" v="1040"/>
        <pc:sldMkLst>
          <pc:docMk/>
          <pc:sldMk cId="881269037" sldId="264"/>
        </pc:sldMkLst>
        <pc:spChg chg="mod">
          <ac:chgData name="VU MINH THANH 20183633" userId="0c8340a4-797f-470a-a68f-f3b6ecac0b92" providerId="ADAL" clId="{E387FB05-BCE8-43E8-B34C-C468ACCE1ABB}" dt="2021-07-10T11:50:32.215" v="264" actId="207"/>
          <ac:spMkLst>
            <pc:docMk/>
            <pc:sldMk cId="881269037" sldId="264"/>
            <ac:spMk id="3" creationId="{6BA26A3A-B306-4E70-804E-5933C675036E}"/>
          </ac:spMkLst>
        </pc:spChg>
        <pc:picChg chg="mod">
          <ac:chgData name="VU MINH THANH 20183633" userId="0c8340a4-797f-470a-a68f-f3b6ecac0b92" providerId="ADAL" clId="{E387FB05-BCE8-43E8-B34C-C468ACCE1ABB}" dt="2021-07-10T11:50:46.585" v="267" actId="1076"/>
          <ac:picMkLst>
            <pc:docMk/>
            <pc:sldMk cId="881269037" sldId="264"/>
            <ac:picMk id="8" creationId="{83FA5BEC-EBBD-4E78-AB97-ADE385597B08}"/>
          </ac:picMkLst>
        </pc:picChg>
      </pc:sldChg>
      <pc:sldChg chg="del">
        <pc:chgData name="VU MINH THANH 20183633" userId="0c8340a4-797f-470a-a68f-f3b6ecac0b92" providerId="ADAL" clId="{E387FB05-BCE8-43E8-B34C-C468ACCE1ABB}" dt="2021-07-10T11:51:15.117" v="268" actId="2696"/>
        <pc:sldMkLst>
          <pc:docMk/>
          <pc:sldMk cId="2336235538" sldId="265"/>
        </pc:sldMkLst>
      </pc:sldChg>
      <pc:sldChg chg="addSp delSp modSp mod modAnim">
        <pc:chgData name="VU MINH THANH 20183633" userId="0c8340a4-797f-470a-a68f-f3b6ecac0b92" providerId="ADAL" clId="{E387FB05-BCE8-43E8-B34C-C468ACCE1ABB}" dt="2021-07-17T09:06:53.168" v="1043"/>
        <pc:sldMkLst>
          <pc:docMk/>
          <pc:sldMk cId="4048500677" sldId="266"/>
        </pc:sldMkLst>
        <pc:spChg chg="add mod">
          <ac:chgData name="VU MINH THANH 20183633" userId="0c8340a4-797f-470a-a68f-f3b6ecac0b92" providerId="ADAL" clId="{E387FB05-BCE8-43E8-B34C-C468ACCE1ABB}" dt="2021-07-10T11:53:01.173" v="347" actId="1076"/>
          <ac:spMkLst>
            <pc:docMk/>
            <pc:sldMk cId="4048500677" sldId="266"/>
            <ac:spMk id="2" creationId="{D06474CB-1FE2-4ADC-8929-0C795D5B8179}"/>
          </ac:spMkLst>
        </pc:spChg>
        <pc:spChg chg="mod">
          <ac:chgData name="VU MINH THANH 20183633" userId="0c8340a4-797f-470a-a68f-f3b6ecac0b92" providerId="ADAL" clId="{E387FB05-BCE8-43E8-B34C-C468ACCE1ABB}" dt="2021-07-10T11:51:23.343" v="270" actId="207"/>
          <ac:spMkLst>
            <pc:docMk/>
            <pc:sldMk cId="4048500677" sldId="266"/>
            <ac:spMk id="3" creationId="{C357CB03-DD8D-41B7-8EA1-ADFB6F2A7D3E}"/>
          </ac:spMkLst>
        </pc:spChg>
        <pc:spChg chg="del mod">
          <ac:chgData name="VU MINH THANH 20183633" userId="0c8340a4-797f-470a-a68f-f3b6ecac0b92" providerId="ADAL" clId="{E387FB05-BCE8-43E8-B34C-C468ACCE1ABB}" dt="2021-07-10T11:51:51.425" v="313"/>
          <ac:spMkLst>
            <pc:docMk/>
            <pc:sldMk cId="4048500677" sldId="266"/>
            <ac:spMk id="5" creationId="{0FF4E6D2-08DE-4B0D-B82D-B3CE33FB6377}"/>
          </ac:spMkLst>
        </pc:spChg>
        <pc:spChg chg="add mod">
          <ac:chgData name="VU MINH THANH 20183633" userId="0c8340a4-797f-470a-a68f-f3b6ecac0b92" providerId="ADAL" clId="{E387FB05-BCE8-43E8-B34C-C468ACCE1ABB}" dt="2021-07-10T11:53:28.099" v="377" actId="20577"/>
          <ac:spMkLst>
            <pc:docMk/>
            <pc:sldMk cId="4048500677" sldId="266"/>
            <ac:spMk id="7" creationId="{223857BC-AA45-4691-BE5E-881AA20F1B48}"/>
          </ac:spMkLst>
        </pc:spChg>
        <pc:spChg chg="add mod">
          <ac:chgData name="VU MINH THANH 20183633" userId="0c8340a4-797f-470a-a68f-f3b6ecac0b92" providerId="ADAL" clId="{E387FB05-BCE8-43E8-B34C-C468ACCE1ABB}" dt="2021-07-10T11:53:39.944" v="415" actId="20577"/>
          <ac:spMkLst>
            <pc:docMk/>
            <pc:sldMk cId="4048500677" sldId="266"/>
            <ac:spMk id="8" creationId="{E97DA923-61B1-48D4-97EB-D393731585AD}"/>
          </ac:spMkLst>
        </pc:spChg>
        <pc:spChg chg="del mod">
          <ac:chgData name="VU MINH THANH 20183633" userId="0c8340a4-797f-470a-a68f-f3b6ecac0b92" providerId="ADAL" clId="{E387FB05-BCE8-43E8-B34C-C468ACCE1ABB}" dt="2021-07-10T11:51:51.422" v="311" actId="21"/>
          <ac:spMkLst>
            <pc:docMk/>
            <pc:sldMk cId="4048500677" sldId="266"/>
            <ac:spMk id="11" creationId="{DABB901B-FB4D-4543-90FD-8999C37E96A5}"/>
          </ac:spMkLst>
        </pc:spChg>
        <pc:picChg chg="add del mod">
          <ac:chgData name="VU MINH THANH 20183633" userId="0c8340a4-797f-470a-a68f-f3b6ecac0b92" providerId="ADAL" clId="{E387FB05-BCE8-43E8-B34C-C468ACCE1ABB}" dt="2021-07-10T11:53:09.688" v="351"/>
          <ac:picMkLst>
            <pc:docMk/>
            <pc:sldMk cId="4048500677" sldId="266"/>
            <ac:picMk id="4" creationId="{53862BC5-6635-4CE6-AA6F-1A045610F49F}"/>
          </ac:picMkLst>
        </pc:picChg>
      </pc:sldChg>
      <pc:sldChg chg="modSp mod modAnim">
        <pc:chgData name="VU MINH THANH 20183633" userId="0c8340a4-797f-470a-a68f-f3b6ecac0b92" providerId="ADAL" clId="{E387FB05-BCE8-43E8-B34C-C468ACCE1ABB}" dt="2021-07-17T09:07:05.697" v="1046"/>
        <pc:sldMkLst>
          <pc:docMk/>
          <pc:sldMk cId="2259052605" sldId="267"/>
        </pc:sldMkLst>
        <pc:spChg chg="mod">
          <ac:chgData name="VU MINH THANH 20183633" userId="0c8340a4-797f-470a-a68f-f3b6ecac0b92" providerId="ADAL" clId="{E387FB05-BCE8-43E8-B34C-C468ACCE1ABB}" dt="2021-07-10T11:53:48.765" v="417" actId="207"/>
          <ac:spMkLst>
            <pc:docMk/>
            <pc:sldMk cId="2259052605" sldId="267"/>
            <ac:spMk id="3" creationId="{5597F740-54D6-4CBE-8D7E-A7CF418039EC}"/>
          </ac:spMkLst>
        </pc:spChg>
        <pc:picChg chg="mod">
          <ac:chgData name="VU MINH THANH 20183633" userId="0c8340a4-797f-470a-a68f-f3b6ecac0b92" providerId="ADAL" clId="{E387FB05-BCE8-43E8-B34C-C468ACCE1ABB}" dt="2021-07-10T11:53:54.505" v="418" actId="1076"/>
          <ac:picMkLst>
            <pc:docMk/>
            <pc:sldMk cId="2259052605" sldId="267"/>
            <ac:picMk id="5" creationId="{42BB0452-C36C-4318-B090-A1A35A984606}"/>
          </ac:picMkLst>
        </pc:picChg>
        <pc:picChg chg="mod">
          <ac:chgData name="VU MINH THANH 20183633" userId="0c8340a4-797f-470a-a68f-f3b6ecac0b92" providerId="ADAL" clId="{E387FB05-BCE8-43E8-B34C-C468ACCE1ABB}" dt="2021-07-10T11:54:02.715" v="419" actId="1076"/>
          <ac:picMkLst>
            <pc:docMk/>
            <pc:sldMk cId="2259052605" sldId="267"/>
            <ac:picMk id="6" creationId="{29B63D60-24F0-4177-AA3B-16A82DC3C077}"/>
          </ac:picMkLst>
        </pc:picChg>
      </pc:sldChg>
      <pc:sldChg chg="modSp mod modAnim">
        <pc:chgData name="VU MINH THANH 20183633" userId="0c8340a4-797f-470a-a68f-f3b6ecac0b92" providerId="ADAL" clId="{E387FB05-BCE8-43E8-B34C-C468ACCE1ABB}" dt="2021-07-17T09:07:34.762" v="1048"/>
        <pc:sldMkLst>
          <pc:docMk/>
          <pc:sldMk cId="4207529246" sldId="268"/>
        </pc:sldMkLst>
        <pc:spChg chg="mod">
          <ac:chgData name="VU MINH THANH 20183633" userId="0c8340a4-797f-470a-a68f-f3b6ecac0b92" providerId="ADAL" clId="{E387FB05-BCE8-43E8-B34C-C468ACCE1ABB}" dt="2021-07-10T11:54:17.721" v="422" actId="207"/>
          <ac:spMkLst>
            <pc:docMk/>
            <pc:sldMk cId="4207529246" sldId="268"/>
            <ac:spMk id="2" creationId="{10BC9077-DA8F-4BE3-9FE6-4CCED3AE6BF3}"/>
          </ac:spMkLst>
        </pc:spChg>
        <pc:spChg chg="mod">
          <ac:chgData name="VU MINH THANH 20183633" userId="0c8340a4-797f-470a-a68f-f3b6ecac0b92" providerId="ADAL" clId="{E387FB05-BCE8-43E8-B34C-C468ACCE1ABB}" dt="2021-07-10T11:54:21.685" v="423" actId="1076"/>
          <ac:spMkLst>
            <pc:docMk/>
            <pc:sldMk cId="4207529246" sldId="268"/>
            <ac:spMk id="4" creationId="{0822CBFA-18C6-479B-B133-3F941CDE1F0A}"/>
          </ac:spMkLst>
        </pc:spChg>
        <pc:graphicFrameChg chg="mod modGraphic">
          <ac:chgData name="VU MINH THANH 20183633" userId="0c8340a4-797f-470a-a68f-f3b6ecac0b92" providerId="ADAL" clId="{E387FB05-BCE8-43E8-B34C-C468ACCE1ABB}" dt="2021-07-10T11:54:38.033" v="427" actId="14100"/>
          <ac:graphicFrameMkLst>
            <pc:docMk/>
            <pc:sldMk cId="4207529246" sldId="268"/>
            <ac:graphicFrameMk id="5" creationId="{279D7159-1C83-4AD4-90FE-74BCECF9B640}"/>
          </ac:graphicFrameMkLst>
        </pc:graphicFrameChg>
      </pc:sldChg>
      <pc:sldChg chg="addSp delSp modSp mod modAnim">
        <pc:chgData name="VU MINH THANH 20183633" userId="0c8340a4-797f-470a-a68f-f3b6ecac0b92" providerId="ADAL" clId="{E387FB05-BCE8-43E8-B34C-C468ACCE1ABB}" dt="2021-07-17T09:08:14.265" v="1052"/>
        <pc:sldMkLst>
          <pc:docMk/>
          <pc:sldMk cId="611309131" sldId="269"/>
        </pc:sldMkLst>
        <pc:spChg chg="add mod">
          <ac:chgData name="VU MINH THANH 20183633" userId="0c8340a4-797f-470a-a68f-f3b6ecac0b92" providerId="ADAL" clId="{E387FB05-BCE8-43E8-B34C-C468ACCE1ABB}" dt="2021-07-10T11:55:04.239" v="486" actId="255"/>
          <ac:spMkLst>
            <pc:docMk/>
            <pc:sldMk cId="611309131" sldId="269"/>
            <ac:spMk id="2" creationId="{2C7AE9B3-ABED-41D7-9C1F-2DC5755B6E6F}"/>
          </ac:spMkLst>
        </pc:spChg>
        <pc:spChg chg="mod">
          <ac:chgData name="VU MINH THANH 20183633" userId="0c8340a4-797f-470a-a68f-f3b6ecac0b92" providerId="ADAL" clId="{E387FB05-BCE8-43E8-B34C-C468ACCE1ABB}" dt="2021-07-10T11:55:23.671" v="492" actId="1076"/>
          <ac:spMkLst>
            <pc:docMk/>
            <pc:sldMk cId="611309131" sldId="269"/>
            <ac:spMk id="5" creationId="{68788DDC-1ECE-4A64-BC91-AC9F96BF7813}"/>
          </ac:spMkLst>
        </pc:spChg>
        <pc:picChg chg="del">
          <ac:chgData name="VU MINH THANH 20183633" userId="0c8340a4-797f-470a-a68f-f3b6ecac0b92" providerId="ADAL" clId="{E387FB05-BCE8-43E8-B34C-C468ACCE1ABB}" dt="2021-07-10T11:54:46.677" v="428" actId="21"/>
          <ac:picMkLst>
            <pc:docMk/>
            <pc:sldMk cId="611309131" sldId="269"/>
            <ac:picMk id="3" creationId="{9CC49AC5-F742-4213-8275-4B2A80167E60}"/>
          </ac:picMkLst>
        </pc:picChg>
      </pc:sldChg>
      <pc:sldChg chg="addSp delSp modSp new mod modClrScheme modAnim chgLayout">
        <pc:chgData name="VU MINH THANH 20183633" userId="0c8340a4-797f-470a-a68f-f3b6ecac0b92" providerId="ADAL" clId="{E387FB05-BCE8-43E8-B34C-C468ACCE1ABB}" dt="2021-07-17T09:09:00.619" v="1064"/>
        <pc:sldMkLst>
          <pc:docMk/>
          <pc:sldMk cId="2020769178" sldId="270"/>
        </pc:sldMkLst>
        <pc:spChg chg="add mod">
          <ac:chgData name="VU MINH THANH 20183633" userId="0c8340a4-797f-470a-a68f-f3b6ecac0b92" providerId="ADAL" clId="{E387FB05-BCE8-43E8-B34C-C468ACCE1ABB}" dt="2021-07-10T11:55:39.568" v="495" actId="255"/>
          <ac:spMkLst>
            <pc:docMk/>
            <pc:sldMk cId="2020769178" sldId="270"/>
            <ac:spMk id="2" creationId="{555742E9-66F7-4D2C-A1A5-B417BEFC86AC}"/>
          </ac:spMkLst>
        </pc:spChg>
        <pc:spChg chg="add mod ord">
          <ac:chgData name="VU MINH THANH 20183633" userId="0c8340a4-797f-470a-a68f-f3b6ecac0b92" providerId="ADAL" clId="{E387FB05-BCE8-43E8-B34C-C468ACCE1ABB}" dt="2021-07-10T11:56:03.742" v="512" actId="20577"/>
          <ac:spMkLst>
            <pc:docMk/>
            <pc:sldMk cId="2020769178" sldId="270"/>
            <ac:spMk id="4" creationId="{33E18669-9265-402C-8B81-E95FBDF8060D}"/>
          </ac:spMkLst>
        </pc:spChg>
        <pc:picChg chg="add mod">
          <ac:chgData name="VU MINH THANH 20183633" userId="0c8340a4-797f-470a-a68f-f3b6ecac0b92" providerId="ADAL" clId="{E387FB05-BCE8-43E8-B34C-C468ACCE1ABB}" dt="2021-07-10T11:56:23.573" v="520" actId="14100"/>
          <ac:picMkLst>
            <pc:docMk/>
            <pc:sldMk cId="2020769178" sldId="270"/>
            <ac:picMk id="5" creationId="{3593B27C-6F44-410A-B2A3-D1212FD8088D}"/>
          </ac:picMkLst>
        </pc:picChg>
        <pc:picChg chg="add del mod">
          <ac:chgData name="VU MINH THANH 20183633" userId="0c8340a4-797f-470a-a68f-f3b6ecac0b92" providerId="ADAL" clId="{E387FB05-BCE8-43E8-B34C-C468ACCE1ABB}" dt="2021-07-10T03:51:24.446" v="149"/>
          <ac:picMkLst>
            <pc:docMk/>
            <pc:sldMk cId="2020769178" sldId="270"/>
            <ac:picMk id="6" creationId="{3959BCF3-DA54-4D6A-BE7A-5A5644271235}"/>
          </ac:picMkLst>
        </pc:picChg>
        <pc:picChg chg="add del mod">
          <ac:chgData name="VU MINH THANH 20183633" userId="0c8340a4-797f-470a-a68f-f3b6ecac0b92" providerId="ADAL" clId="{E387FB05-BCE8-43E8-B34C-C468ACCE1ABB}" dt="2021-07-10T03:51:24.139" v="148"/>
          <ac:picMkLst>
            <pc:docMk/>
            <pc:sldMk cId="2020769178" sldId="270"/>
            <ac:picMk id="7" creationId="{BBDC9804-4F28-4A79-828C-E5C085A70E48}"/>
          </ac:picMkLst>
        </pc:picChg>
        <pc:picChg chg="add mod">
          <ac:chgData name="VU MINH THANH 20183633" userId="0c8340a4-797f-470a-a68f-f3b6ecac0b92" providerId="ADAL" clId="{E387FB05-BCE8-43E8-B34C-C468ACCE1ABB}" dt="2021-07-10T11:56:12.467" v="516" actId="1076"/>
          <ac:picMkLst>
            <pc:docMk/>
            <pc:sldMk cId="2020769178" sldId="270"/>
            <ac:picMk id="8" creationId="{ADA6135A-C748-4B11-9E1B-26C946A70F48}"/>
          </ac:picMkLst>
        </pc:picChg>
        <pc:picChg chg="add mod">
          <ac:chgData name="VU MINH THANH 20183633" userId="0c8340a4-797f-470a-a68f-f3b6ecac0b92" providerId="ADAL" clId="{E387FB05-BCE8-43E8-B34C-C468ACCE1ABB}" dt="2021-07-10T11:56:19.604" v="519" actId="14100"/>
          <ac:picMkLst>
            <pc:docMk/>
            <pc:sldMk cId="2020769178" sldId="270"/>
            <ac:picMk id="9" creationId="{EC06DB13-2DDB-44C7-9C2B-B4B1D8581514}"/>
          </ac:picMkLst>
        </pc:picChg>
      </pc:sldChg>
      <pc:sldChg chg="addSp modSp new mod modAnim">
        <pc:chgData name="VU MINH THANH 20183633" userId="0c8340a4-797f-470a-a68f-f3b6ecac0b92" providerId="ADAL" clId="{E387FB05-BCE8-43E8-B34C-C468ACCE1ABB}" dt="2021-07-17T09:09:24.520" v="1069"/>
        <pc:sldMkLst>
          <pc:docMk/>
          <pc:sldMk cId="1210099353" sldId="271"/>
        </pc:sldMkLst>
        <pc:spChg chg="add mod">
          <ac:chgData name="VU MINH THANH 20183633" userId="0c8340a4-797f-470a-a68f-f3b6ecac0b92" providerId="ADAL" clId="{E387FB05-BCE8-43E8-B34C-C468ACCE1ABB}" dt="2021-07-10T11:56:57.228" v="527" actId="207"/>
          <ac:spMkLst>
            <pc:docMk/>
            <pc:sldMk cId="1210099353" sldId="271"/>
            <ac:spMk id="2" creationId="{7368B87B-2D6F-49A4-907B-F033C24DBA86}"/>
          </ac:spMkLst>
        </pc:spChg>
        <pc:spChg chg="add mod">
          <ac:chgData name="VU MINH THANH 20183633" userId="0c8340a4-797f-470a-a68f-f3b6ecac0b92" providerId="ADAL" clId="{E387FB05-BCE8-43E8-B34C-C468ACCE1ABB}" dt="2021-07-10T03:53:31.016" v="161" actId="1076"/>
          <ac:spMkLst>
            <pc:docMk/>
            <pc:sldMk cId="1210099353" sldId="271"/>
            <ac:spMk id="3" creationId="{2FEE05FC-D988-4D8C-9D47-32970E82D452}"/>
          </ac:spMkLst>
        </pc:spChg>
        <pc:spChg chg="add mod">
          <ac:chgData name="VU MINH THANH 20183633" userId="0c8340a4-797f-470a-a68f-f3b6ecac0b92" providerId="ADAL" clId="{E387FB05-BCE8-43E8-B34C-C468ACCE1ABB}" dt="2021-07-10T03:53:41.390" v="163" actId="1076"/>
          <ac:spMkLst>
            <pc:docMk/>
            <pc:sldMk cId="1210099353" sldId="271"/>
            <ac:spMk id="6" creationId="{43B5BECB-5E34-4B15-8A87-1E47270408C6}"/>
          </ac:spMkLst>
        </pc:spChg>
        <pc:picChg chg="add">
          <ac:chgData name="VU MINH THANH 20183633" userId="0c8340a4-797f-470a-a68f-f3b6ecac0b92" providerId="ADAL" clId="{E387FB05-BCE8-43E8-B34C-C468ACCE1ABB}" dt="2021-07-10T03:53:23.906" v="160"/>
          <ac:picMkLst>
            <pc:docMk/>
            <pc:sldMk cId="1210099353" sldId="271"/>
            <ac:picMk id="4" creationId="{DAFCDD7B-FD77-4138-8F0E-4624BD506E34}"/>
          </ac:picMkLst>
        </pc:picChg>
      </pc:sldChg>
      <pc:sldChg chg="addSp modSp new mod modAnim">
        <pc:chgData name="VU MINH THANH 20183633" userId="0c8340a4-797f-470a-a68f-f3b6ecac0b92" providerId="ADAL" clId="{E387FB05-BCE8-43E8-B34C-C468ACCE1ABB}" dt="2021-07-17T09:10:00.375" v="1071"/>
        <pc:sldMkLst>
          <pc:docMk/>
          <pc:sldMk cId="109011188" sldId="272"/>
        </pc:sldMkLst>
        <pc:spChg chg="add mod">
          <ac:chgData name="VU MINH THANH 20183633" userId="0c8340a4-797f-470a-a68f-f3b6ecac0b92" providerId="ADAL" clId="{E387FB05-BCE8-43E8-B34C-C468ACCE1ABB}" dt="2021-07-10T11:57:11.831" v="529" actId="14100"/>
          <ac:spMkLst>
            <pc:docMk/>
            <pc:sldMk cId="109011188" sldId="272"/>
            <ac:spMk id="4" creationId="{8957FE7D-5A24-4B16-8755-29ADA7D10303}"/>
          </ac:spMkLst>
        </pc:spChg>
        <pc:picChg chg="add mod">
          <ac:chgData name="VU MINH THANH 20183633" userId="0c8340a4-797f-470a-a68f-f3b6ecac0b92" providerId="ADAL" clId="{E387FB05-BCE8-43E8-B34C-C468ACCE1ABB}" dt="2021-07-10T03:54:22.167" v="166" actId="1076"/>
          <ac:picMkLst>
            <pc:docMk/>
            <pc:sldMk cId="109011188" sldId="272"/>
            <ac:picMk id="2" creationId="{907AB542-813B-4A3D-8BA7-76C0F7D4CA0D}"/>
          </ac:picMkLst>
        </pc:picChg>
      </pc:sldChg>
      <pc:sldChg chg="addSp modSp new mod modAnim">
        <pc:chgData name="VU MINH THANH 20183633" userId="0c8340a4-797f-470a-a68f-f3b6ecac0b92" providerId="ADAL" clId="{E387FB05-BCE8-43E8-B34C-C468ACCE1ABB}" dt="2021-07-17T09:10:05.341" v="1072"/>
        <pc:sldMkLst>
          <pc:docMk/>
          <pc:sldMk cId="770030722" sldId="273"/>
        </pc:sldMkLst>
        <pc:spChg chg="add mod">
          <ac:chgData name="VU MINH THANH 20183633" userId="0c8340a4-797f-470a-a68f-f3b6ecac0b92" providerId="ADAL" clId="{E387FB05-BCE8-43E8-B34C-C468ACCE1ABB}" dt="2021-07-10T11:57:26.873" v="531" actId="1076"/>
          <ac:spMkLst>
            <pc:docMk/>
            <pc:sldMk cId="770030722" sldId="273"/>
            <ac:spMk id="3" creationId="{A9A7E4D6-4D6A-4E94-8A62-69D885EDCBF1}"/>
          </ac:spMkLst>
        </pc:spChg>
        <pc:picChg chg="add mod">
          <ac:chgData name="VU MINH THANH 20183633" userId="0c8340a4-797f-470a-a68f-f3b6ecac0b92" providerId="ADAL" clId="{E387FB05-BCE8-43E8-B34C-C468ACCE1ABB}" dt="2021-07-10T11:57:22.236" v="530" actId="14100"/>
          <ac:picMkLst>
            <pc:docMk/>
            <pc:sldMk cId="770030722" sldId="273"/>
            <ac:picMk id="4" creationId="{6ABD246B-CA3E-4155-9AA6-1D09404BF166}"/>
          </ac:picMkLst>
        </pc:picChg>
      </pc:sldChg>
      <pc:sldChg chg="addSp modSp new del mod modAnim">
        <pc:chgData name="VU MINH THANH 20183633" userId="0c8340a4-797f-470a-a68f-f3b6ecac0b92" providerId="ADAL" clId="{E387FB05-BCE8-43E8-B34C-C468ACCE1ABB}" dt="2021-07-17T09:10:27.047" v="1076" actId="2696"/>
        <pc:sldMkLst>
          <pc:docMk/>
          <pc:sldMk cId="2693526695" sldId="274"/>
        </pc:sldMkLst>
        <pc:spChg chg="add mod">
          <ac:chgData name="VU MINH THANH 20183633" userId="0c8340a4-797f-470a-a68f-f3b6ecac0b92" providerId="ADAL" clId="{E387FB05-BCE8-43E8-B34C-C468ACCE1ABB}" dt="2021-07-10T11:57:33.385" v="532" actId="1076"/>
          <ac:spMkLst>
            <pc:docMk/>
            <pc:sldMk cId="2693526695" sldId="274"/>
            <ac:spMk id="3" creationId="{BC82753B-2EEE-495A-B549-A90B3B2FFA94}"/>
          </ac:spMkLst>
        </pc:spChg>
        <pc:picChg chg="add mod">
          <ac:chgData name="VU MINH THANH 20183633" userId="0c8340a4-797f-470a-a68f-f3b6ecac0b92" providerId="ADAL" clId="{E387FB05-BCE8-43E8-B34C-C468ACCE1ABB}" dt="2021-07-10T11:57:35.741" v="533" actId="1076"/>
          <ac:picMkLst>
            <pc:docMk/>
            <pc:sldMk cId="2693526695" sldId="274"/>
            <ac:picMk id="2" creationId="{67806C0F-E0B6-4CA3-ADD4-8F5E1615A9EF}"/>
          </ac:picMkLst>
        </pc:picChg>
      </pc:sldChg>
      <pc:sldChg chg="addSp modSp new del mod">
        <pc:chgData name="VU MINH THANH 20183633" userId="0c8340a4-797f-470a-a68f-f3b6ecac0b92" providerId="ADAL" clId="{E387FB05-BCE8-43E8-B34C-C468ACCE1ABB}" dt="2021-07-10T11:59:56.714" v="593" actId="2696"/>
        <pc:sldMkLst>
          <pc:docMk/>
          <pc:sldMk cId="760496523" sldId="275"/>
        </pc:sldMkLst>
        <pc:spChg chg="add mod">
          <ac:chgData name="VU MINH THANH 20183633" userId="0c8340a4-797f-470a-a68f-f3b6ecac0b92" providerId="ADAL" clId="{E387FB05-BCE8-43E8-B34C-C468ACCE1ABB}" dt="2021-07-10T04:42:55.659" v="206" actId="1076"/>
          <ac:spMkLst>
            <pc:docMk/>
            <pc:sldMk cId="760496523" sldId="275"/>
            <ac:spMk id="2" creationId="{48436E05-8BC2-4B07-999A-8CBDA357F532}"/>
          </ac:spMkLst>
        </pc:spChg>
      </pc:sldChg>
      <pc:sldChg chg="addSp modSp new mod modAnim">
        <pc:chgData name="VU MINH THANH 20183633" userId="0c8340a4-797f-470a-a68f-f3b6ecac0b92" providerId="ADAL" clId="{E387FB05-BCE8-43E8-B34C-C468ACCE1ABB}" dt="2021-07-17T09:10:12.877" v="1074"/>
        <pc:sldMkLst>
          <pc:docMk/>
          <pc:sldMk cId="2733830632" sldId="276"/>
        </pc:sldMkLst>
        <pc:spChg chg="add mod">
          <ac:chgData name="VU MINH THANH 20183633" userId="0c8340a4-797f-470a-a68f-f3b6ecac0b92" providerId="ADAL" clId="{E387FB05-BCE8-43E8-B34C-C468ACCE1ABB}" dt="2021-07-10T11:58:51.741" v="588" actId="207"/>
          <ac:spMkLst>
            <pc:docMk/>
            <pc:sldMk cId="2733830632" sldId="276"/>
            <ac:spMk id="2" creationId="{C18F2DD5-1E6D-4799-8AA2-2D740317C3BD}"/>
          </ac:spMkLst>
        </pc:spChg>
        <pc:picChg chg="add mod">
          <ac:chgData name="VU MINH THANH 20183633" userId="0c8340a4-797f-470a-a68f-f3b6ecac0b92" providerId="ADAL" clId="{E387FB05-BCE8-43E8-B34C-C468ACCE1ABB}" dt="2021-07-10T11:59:01.373" v="591" actId="1076"/>
          <ac:picMkLst>
            <pc:docMk/>
            <pc:sldMk cId="2733830632" sldId="276"/>
            <ac:picMk id="3" creationId="{63863161-B83E-4189-A76B-7DBAFF3347CB}"/>
          </ac:picMkLst>
        </pc:picChg>
      </pc:sldChg>
      <pc:sldChg chg="addSp modSp new mod modAnim">
        <pc:chgData name="VU MINH THANH 20183633" userId="0c8340a4-797f-470a-a68f-f3b6ecac0b92" providerId="ADAL" clId="{E387FB05-BCE8-43E8-B34C-C468ACCE1ABB}" dt="2021-07-17T09:10:35.822" v="1078"/>
        <pc:sldMkLst>
          <pc:docMk/>
          <pc:sldMk cId="2350327849" sldId="277"/>
        </pc:sldMkLst>
        <pc:spChg chg="add mod">
          <ac:chgData name="VU MINH THANH 20183633" userId="0c8340a4-797f-470a-a68f-f3b6ecac0b92" providerId="ADAL" clId="{E387FB05-BCE8-43E8-B34C-C468ACCE1ABB}" dt="2021-07-10T12:00:24.549" v="669" actId="14100"/>
          <ac:spMkLst>
            <pc:docMk/>
            <pc:sldMk cId="2350327849" sldId="277"/>
            <ac:spMk id="2" creationId="{A0F666B5-7EBF-4E4C-A374-89CE93FCBE7D}"/>
          </ac:spMkLst>
        </pc:spChg>
        <pc:picChg chg="add mod">
          <ac:chgData name="VU MINH THANH 20183633" userId="0c8340a4-797f-470a-a68f-f3b6ecac0b92" providerId="ADAL" clId="{E387FB05-BCE8-43E8-B34C-C468ACCE1ABB}" dt="2021-07-10T12:01:14.245" v="674" actId="1076"/>
          <ac:picMkLst>
            <pc:docMk/>
            <pc:sldMk cId="2350327849" sldId="277"/>
            <ac:picMk id="3" creationId="{1AD4E951-3991-4A91-BCD9-FA6CA70993F3}"/>
          </ac:picMkLst>
        </pc:picChg>
        <pc:picChg chg="add mod">
          <ac:chgData name="VU MINH THANH 20183633" userId="0c8340a4-797f-470a-a68f-f3b6ecac0b92" providerId="ADAL" clId="{E387FB05-BCE8-43E8-B34C-C468ACCE1ABB}" dt="2021-07-10T12:01:15.318" v="675" actId="1076"/>
          <ac:picMkLst>
            <pc:docMk/>
            <pc:sldMk cId="2350327849" sldId="277"/>
            <ac:picMk id="4" creationId="{13D8BC1E-4086-483B-970E-0AF23C6936BC}"/>
          </ac:picMkLst>
        </pc:picChg>
      </pc:sldChg>
      <pc:sldChg chg="addSp delSp modSp new mod modAnim">
        <pc:chgData name="VU MINH THANH 20183633" userId="0c8340a4-797f-470a-a68f-f3b6ecac0b92" providerId="ADAL" clId="{E387FB05-BCE8-43E8-B34C-C468ACCE1ABB}" dt="2021-07-17T09:11:05.093" v="1081"/>
        <pc:sldMkLst>
          <pc:docMk/>
          <pc:sldMk cId="3987755103" sldId="278"/>
        </pc:sldMkLst>
        <pc:spChg chg="add del mod">
          <ac:chgData name="VU MINH THANH 20183633" userId="0c8340a4-797f-470a-a68f-f3b6ecac0b92" providerId="ADAL" clId="{E387FB05-BCE8-43E8-B34C-C468ACCE1ABB}" dt="2021-07-10T12:01:43.439" v="687"/>
          <ac:spMkLst>
            <pc:docMk/>
            <pc:sldMk cId="3987755103" sldId="278"/>
            <ac:spMk id="3" creationId="{FFE66C9F-B0EB-4B70-B12D-48F1EEDC3420}"/>
          </ac:spMkLst>
        </pc:spChg>
        <pc:spChg chg="add mod">
          <ac:chgData name="VU MINH THANH 20183633" userId="0c8340a4-797f-470a-a68f-f3b6ecac0b92" providerId="ADAL" clId="{E387FB05-BCE8-43E8-B34C-C468ACCE1ABB}" dt="2021-07-10T12:01:43.093" v="685" actId="207"/>
          <ac:spMkLst>
            <pc:docMk/>
            <pc:sldMk cId="3987755103" sldId="278"/>
            <ac:spMk id="4" creationId="{12023CCF-089E-437C-82D0-B91464156C35}"/>
          </ac:spMkLst>
        </pc:spChg>
        <pc:picChg chg="add mod">
          <ac:chgData name="VU MINH THANH 20183633" userId="0c8340a4-797f-470a-a68f-f3b6ecac0b92" providerId="ADAL" clId="{E387FB05-BCE8-43E8-B34C-C468ACCE1ABB}" dt="2021-07-10T12:01:49.043" v="690" actId="14100"/>
          <ac:picMkLst>
            <pc:docMk/>
            <pc:sldMk cId="3987755103" sldId="278"/>
            <ac:picMk id="2" creationId="{4B4E22F9-0CAD-44A6-84CE-DC2B05E4046F}"/>
          </ac:picMkLst>
        </pc:picChg>
      </pc:sldChg>
      <pc:sldChg chg="addSp delSp modSp new mod modAnim">
        <pc:chgData name="VU MINH THANH 20183633" userId="0c8340a4-797f-470a-a68f-f3b6ecac0b92" providerId="ADAL" clId="{E387FB05-BCE8-43E8-B34C-C468ACCE1ABB}" dt="2021-07-17T09:11:27.739" v="1087"/>
        <pc:sldMkLst>
          <pc:docMk/>
          <pc:sldMk cId="3420915796" sldId="279"/>
        </pc:sldMkLst>
        <pc:spChg chg="add mod">
          <ac:chgData name="VU MINH THANH 20183633" userId="0c8340a4-797f-470a-a68f-f3b6ecac0b92" providerId="ADAL" clId="{E387FB05-BCE8-43E8-B34C-C468ACCE1ABB}" dt="2021-07-10T12:02:28.714" v="790" actId="14100"/>
          <ac:spMkLst>
            <pc:docMk/>
            <pc:sldMk cId="3420915796" sldId="279"/>
            <ac:spMk id="2" creationId="{67A1D63C-8FEC-41F0-A999-1FB0F9015AEC}"/>
          </ac:spMkLst>
        </pc:spChg>
        <pc:spChg chg="add mod">
          <ac:chgData name="VU MINH THANH 20183633" userId="0c8340a4-797f-470a-a68f-f3b6ecac0b92" providerId="ADAL" clId="{E387FB05-BCE8-43E8-B34C-C468ACCE1ABB}" dt="2021-07-10T12:05:11.529" v="929" actId="12"/>
          <ac:spMkLst>
            <pc:docMk/>
            <pc:sldMk cId="3420915796" sldId="279"/>
            <ac:spMk id="3" creationId="{EBFEC66D-D009-43E4-AE85-B2CFCAE5ED00}"/>
          </ac:spMkLst>
        </pc:spChg>
        <pc:spChg chg="add del mod">
          <ac:chgData name="VU MINH THANH 20183633" userId="0c8340a4-797f-470a-a68f-f3b6ecac0b92" providerId="ADAL" clId="{E387FB05-BCE8-43E8-B34C-C468ACCE1ABB}" dt="2021-07-10T12:03:30.532" v="818"/>
          <ac:spMkLst>
            <pc:docMk/>
            <pc:sldMk cId="3420915796" sldId="279"/>
            <ac:spMk id="4" creationId="{70981D9D-F02A-4A77-99A7-C21EEF374FBC}"/>
          </ac:spMkLst>
        </pc:spChg>
        <pc:spChg chg="add del mod">
          <ac:chgData name="VU MINH THANH 20183633" userId="0c8340a4-797f-470a-a68f-f3b6ecac0b92" providerId="ADAL" clId="{E387FB05-BCE8-43E8-B34C-C468ACCE1ABB}" dt="2021-07-10T12:03:30.532" v="818"/>
          <ac:spMkLst>
            <pc:docMk/>
            <pc:sldMk cId="3420915796" sldId="279"/>
            <ac:spMk id="5" creationId="{9FCC1FE9-3200-4627-BB40-43C1C35A8B1B}"/>
          </ac:spMkLst>
        </pc:spChg>
        <pc:picChg chg="add mod">
          <ac:chgData name="VU MINH THANH 20183633" userId="0c8340a4-797f-470a-a68f-f3b6ecac0b92" providerId="ADAL" clId="{E387FB05-BCE8-43E8-B34C-C468ACCE1ABB}" dt="2021-07-10T12:04:54.461" v="924" actId="1076"/>
          <ac:picMkLst>
            <pc:docMk/>
            <pc:sldMk cId="3420915796" sldId="279"/>
            <ac:picMk id="6" creationId="{BCB0E342-1037-4C3B-9F4A-3A8EF5B57ACE}"/>
          </ac:picMkLst>
        </pc:picChg>
        <pc:picChg chg="add mod">
          <ac:chgData name="VU MINH THANH 20183633" userId="0c8340a4-797f-470a-a68f-f3b6ecac0b92" providerId="ADAL" clId="{E387FB05-BCE8-43E8-B34C-C468ACCE1ABB}" dt="2021-07-10T12:04:55.936" v="925" actId="1076"/>
          <ac:picMkLst>
            <pc:docMk/>
            <pc:sldMk cId="3420915796" sldId="279"/>
            <ac:picMk id="7" creationId="{44C38241-1E35-442B-9EFD-68998A86A94D}"/>
          </ac:picMkLst>
        </pc:picChg>
        <pc:picChg chg="add mod">
          <ac:chgData name="VU MINH THANH 20183633" userId="0c8340a4-797f-470a-a68f-f3b6ecac0b92" providerId="ADAL" clId="{E387FB05-BCE8-43E8-B34C-C468ACCE1ABB}" dt="2021-07-10T12:04:57.905" v="926" actId="1076"/>
          <ac:picMkLst>
            <pc:docMk/>
            <pc:sldMk cId="3420915796" sldId="279"/>
            <ac:picMk id="8" creationId="{AD54FC4B-9A13-4D11-893F-15F547138E20}"/>
          </ac:picMkLst>
        </pc:picChg>
        <pc:picChg chg="add del mod">
          <ac:chgData name="VU MINH THANH 20183633" userId="0c8340a4-797f-470a-a68f-f3b6ecac0b92" providerId="ADAL" clId="{E387FB05-BCE8-43E8-B34C-C468ACCE1ABB}" dt="2021-07-10T12:03:30.532" v="818"/>
          <ac:picMkLst>
            <pc:docMk/>
            <pc:sldMk cId="3420915796" sldId="279"/>
            <ac:picMk id="2049" creationId="{4C4CA47B-20B6-494E-8174-42AD68BB9CCA}"/>
          </ac:picMkLst>
        </pc:picChg>
      </pc:sldChg>
      <pc:sldChg chg="addSp modSp new mod">
        <pc:chgData name="VU MINH THANH 20183633" userId="0c8340a4-797f-470a-a68f-f3b6ecac0b92" providerId="ADAL" clId="{E387FB05-BCE8-43E8-B34C-C468ACCE1ABB}" dt="2021-07-10T12:06:08.772" v="957" actId="14100"/>
        <pc:sldMkLst>
          <pc:docMk/>
          <pc:sldMk cId="2896995581" sldId="280"/>
        </pc:sldMkLst>
        <pc:spChg chg="add mod">
          <ac:chgData name="VU MINH THANH 20183633" userId="0c8340a4-797f-470a-a68f-f3b6ecac0b92" providerId="ADAL" clId="{E387FB05-BCE8-43E8-B34C-C468ACCE1ABB}" dt="2021-07-10T12:05:56.284" v="938" actId="1076"/>
          <ac:spMkLst>
            <pc:docMk/>
            <pc:sldMk cId="2896995581" sldId="280"/>
            <ac:spMk id="3" creationId="{DD2AADB8-BAB4-4BD8-82D4-8E4BC1DD70CB}"/>
          </ac:spMkLst>
        </pc:spChg>
        <pc:spChg chg="add mod">
          <ac:chgData name="VU MINH THANH 20183633" userId="0c8340a4-797f-470a-a68f-f3b6ecac0b92" providerId="ADAL" clId="{E387FB05-BCE8-43E8-B34C-C468ACCE1ABB}" dt="2021-07-10T12:06:08.772" v="957" actId="14100"/>
          <ac:spMkLst>
            <pc:docMk/>
            <pc:sldMk cId="2896995581" sldId="280"/>
            <ac:spMk id="5" creationId="{BE8E84C8-548E-45A1-82DA-9BCCEC4CF68F}"/>
          </ac:spMkLst>
        </pc:spChg>
        <pc:picChg chg="add mod">
          <ac:chgData name="VU MINH THANH 20183633" userId="0c8340a4-797f-470a-a68f-f3b6ecac0b92" providerId="ADAL" clId="{E387FB05-BCE8-43E8-B34C-C468ACCE1ABB}" dt="2021-07-10T12:05:47.931" v="935" actId="1076"/>
          <ac:picMkLst>
            <pc:docMk/>
            <pc:sldMk cId="2896995581" sldId="280"/>
            <ac:picMk id="4" creationId="{8EA12A87-E17A-40DE-91D7-E4218BCF616B}"/>
          </ac:picMkLst>
        </pc:picChg>
      </pc:sldChg>
      <pc:sldChg chg="new del">
        <pc:chgData name="VU MINH THANH 20183633" userId="0c8340a4-797f-470a-a68f-f3b6ecac0b92" providerId="ADAL" clId="{E387FB05-BCE8-43E8-B34C-C468ACCE1ABB}" dt="2021-07-17T06:17:42.233" v="960" actId="2696"/>
        <pc:sldMkLst>
          <pc:docMk/>
          <pc:sldMk cId="2462947876" sldId="281"/>
        </pc:sldMkLst>
      </pc:sldChg>
      <pc:sldChg chg="addSp modSp new mod">
        <pc:chgData name="VU MINH THANH 20183633" userId="0c8340a4-797f-470a-a68f-f3b6ecac0b92" providerId="ADAL" clId="{E387FB05-BCE8-43E8-B34C-C468ACCE1ABB}" dt="2021-07-17T06:18:16.175" v="966" actId="14100"/>
        <pc:sldMkLst>
          <pc:docMk/>
          <pc:sldMk cId="4254286867" sldId="281"/>
        </pc:sldMkLst>
        <pc:picChg chg="add mod">
          <ac:chgData name="VU MINH THANH 20183633" userId="0c8340a4-797f-470a-a68f-f3b6ecac0b92" providerId="ADAL" clId="{E387FB05-BCE8-43E8-B34C-C468ACCE1ABB}" dt="2021-07-17T06:18:16.175" v="966" actId="14100"/>
          <ac:picMkLst>
            <pc:docMk/>
            <pc:sldMk cId="4254286867" sldId="281"/>
            <ac:picMk id="2" creationId="{9AAEAA96-FAB8-4723-A686-0AE628AF84C3}"/>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7/17/2021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7/17/2021</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7/17/2021</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7/17/2021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7/17/2021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7/17/2021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7/17/2021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7/17/2021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7/17/2021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7/17/2021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7/17/2021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7/17/2021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8000"/>
              <a:t>Báo cáo Project II</a:t>
            </a:r>
            <a:endParaRPr lang="en-US" sz="8000" dirty="0"/>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fontScale="70000" lnSpcReduction="20000"/>
          </a:bodyPr>
          <a:lstStyle/>
          <a:p>
            <a:r>
              <a:rPr lang="en-US">
                <a:solidFill>
                  <a:schemeClr val="tx1">
                    <a:lumMod val="85000"/>
                    <a:lumOff val="15000"/>
                  </a:schemeClr>
                </a:solidFill>
              </a:rPr>
              <a:t>Sinh viên thực hiện: Vũ Minh Thanh</a:t>
            </a:r>
          </a:p>
          <a:p>
            <a:r>
              <a:rPr lang="en-US" sz="2400">
                <a:solidFill>
                  <a:schemeClr val="tx1">
                    <a:lumMod val="85000"/>
                    <a:lumOff val="15000"/>
                  </a:schemeClr>
                </a:solidFill>
              </a:rPr>
              <a:t>Giảng viên hướng dẫn : thầy đỗ phan thuận</a:t>
            </a:r>
            <a:endParaRPr lang="en-US" sz="2400" dirty="0">
              <a:solidFill>
                <a:schemeClr val="tx1">
                  <a:lumMod val="85000"/>
                  <a:lumOff val="15000"/>
                </a:schemeClr>
              </a:solidFill>
            </a:endParaRP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97F740-54D6-4CBE-8D7E-A7CF418039EC}"/>
              </a:ext>
            </a:extLst>
          </p:cNvPr>
          <p:cNvSpPr txBox="1"/>
          <p:nvPr/>
        </p:nvSpPr>
        <p:spPr>
          <a:xfrm>
            <a:off x="1391856" y="700797"/>
            <a:ext cx="6094070" cy="461665"/>
          </a:xfrm>
          <a:prstGeom prst="rect">
            <a:avLst/>
          </a:prstGeom>
          <a:noFill/>
        </p:spPr>
        <p:txBody>
          <a:bodyPr wrap="square">
            <a:spAutoFit/>
          </a:bodyPr>
          <a:lstStyle/>
          <a:p>
            <a:r>
              <a:rPr lang="en-US" sz="2400">
                <a:solidFill>
                  <a:srgbClr val="FF0000"/>
                </a:solidFill>
              </a:rPr>
              <a:t>Kết quả</a:t>
            </a:r>
          </a:p>
        </p:txBody>
      </p:sp>
      <p:pic>
        <p:nvPicPr>
          <p:cNvPr id="4" name="Picture 3">
            <a:extLst>
              <a:ext uri="{FF2B5EF4-FFF2-40B4-BE49-F238E27FC236}">
                <a16:creationId xmlns:a16="http://schemas.microsoft.com/office/drawing/2014/main" id="{A15AD226-2429-4BD4-A353-97BEE16DB1FF}"/>
              </a:ext>
            </a:extLst>
          </p:cNvPr>
          <p:cNvPicPr>
            <a:picLocks noChangeAspect="1"/>
          </p:cNvPicPr>
          <p:nvPr/>
        </p:nvPicPr>
        <p:blipFill>
          <a:blip r:embed="rId2"/>
          <a:stretch>
            <a:fillRect/>
          </a:stretch>
        </p:blipFill>
        <p:spPr>
          <a:xfrm>
            <a:off x="380473" y="1639617"/>
            <a:ext cx="5041829" cy="2097206"/>
          </a:xfrm>
          <a:prstGeom prst="rect">
            <a:avLst/>
          </a:prstGeom>
        </p:spPr>
      </p:pic>
      <p:pic>
        <p:nvPicPr>
          <p:cNvPr id="5" name="Picture 4">
            <a:extLst>
              <a:ext uri="{FF2B5EF4-FFF2-40B4-BE49-F238E27FC236}">
                <a16:creationId xmlns:a16="http://schemas.microsoft.com/office/drawing/2014/main" id="{42BB0452-C36C-4318-B090-A1A35A984606}"/>
              </a:ext>
            </a:extLst>
          </p:cNvPr>
          <p:cNvPicPr>
            <a:picLocks noChangeAspect="1"/>
          </p:cNvPicPr>
          <p:nvPr/>
        </p:nvPicPr>
        <p:blipFill>
          <a:blip r:embed="rId3"/>
          <a:stretch>
            <a:fillRect/>
          </a:stretch>
        </p:blipFill>
        <p:spPr>
          <a:xfrm>
            <a:off x="5885059" y="1639617"/>
            <a:ext cx="5340559" cy="2097206"/>
          </a:xfrm>
          <a:prstGeom prst="rect">
            <a:avLst/>
          </a:prstGeom>
        </p:spPr>
      </p:pic>
      <p:pic>
        <p:nvPicPr>
          <p:cNvPr id="6" name="Picture 5">
            <a:extLst>
              <a:ext uri="{FF2B5EF4-FFF2-40B4-BE49-F238E27FC236}">
                <a16:creationId xmlns:a16="http://schemas.microsoft.com/office/drawing/2014/main" id="{29B63D60-24F0-4177-AA3B-16A82DC3C077}"/>
              </a:ext>
            </a:extLst>
          </p:cNvPr>
          <p:cNvPicPr>
            <a:picLocks noChangeAspect="1"/>
          </p:cNvPicPr>
          <p:nvPr/>
        </p:nvPicPr>
        <p:blipFill>
          <a:blip r:embed="rId4"/>
          <a:stretch>
            <a:fillRect/>
          </a:stretch>
        </p:blipFill>
        <p:spPr>
          <a:xfrm>
            <a:off x="3291416" y="4067545"/>
            <a:ext cx="5395428" cy="1908213"/>
          </a:xfrm>
          <a:prstGeom prst="rect">
            <a:avLst/>
          </a:prstGeom>
        </p:spPr>
      </p:pic>
    </p:spTree>
    <p:extLst>
      <p:ext uri="{BB962C8B-B14F-4D97-AF65-F5344CB8AC3E}">
        <p14:creationId xmlns:p14="http://schemas.microsoft.com/office/powerpoint/2010/main" val="225905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BC9077-DA8F-4BE3-9FE6-4CCED3AE6BF3}"/>
              </a:ext>
            </a:extLst>
          </p:cNvPr>
          <p:cNvSpPr txBox="1"/>
          <p:nvPr/>
        </p:nvSpPr>
        <p:spPr>
          <a:xfrm>
            <a:off x="1225006" y="568283"/>
            <a:ext cx="1527858" cy="461665"/>
          </a:xfrm>
          <a:prstGeom prst="rect">
            <a:avLst/>
          </a:prstGeom>
          <a:noFill/>
        </p:spPr>
        <p:txBody>
          <a:bodyPr wrap="square" rtlCol="0">
            <a:spAutoFit/>
          </a:bodyPr>
          <a:lstStyle/>
          <a:p>
            <a:r>
              <a:rPr lang="en-US" sz="2400">
                <a:solidFill>
                  <a:srgbClr val="FF0000"/>
                </a:solidFill>
              </a:rPr>
              <a:t>Kết quả</a:t>
            </a:r>
          </a:p>
        </p:txBody>
      </p:sp>
      <p:sp>
        <p:nvSpPr>
          <p:cNvPr id="4" name="TextBox 3">
            <a:extLst>
              <a:ext uri="{FF2B5EF4-FFF2-40B4-BE49-F238E27FC236}">
                <a16:creationId xmlns:a16="http://schemas.microsoft.com/office/drawing/2014/main" id="{0822CBFA-18C6-479B-B133-3F941CDE1F0A}"/>
              </a:ext>
            </a:extLst>
          </p:cNvPr>
          <p:cNvSpPr txBox="1"/>
          <p:nvPr/>
        </p:nvSpPr>
        <p:spPr>
          <a:xfrm>
            <a:off x="1296365" y="1328013"/>
            <a:ext cx="6094070" cy="646331"/>
          </a:xfrm>
          <a:prstGeom prst="rect">
            <a:avLst/>
          </a:prstGeom>
          <a:noFill/>
        </p:spPr>
        <p:txBody>
          <a:bodyPr wrap="square">
            <a:spAutoFit/>
          </a:bodyPr>
          <a:lstStyle/>
          <a:p>
            <a:r>
              <a:rPr lang="en-US"/>
              <a:t>Áp dụng thuật toán Gridsearch để tìm tham số tốt nhất cho mô hình</a:t>
            </a:r>
          </a:p>
        </p:txBody>
      </p:sp>
      <p:graphicFrame>
        <p:nvGraphicFramePr>
          <p:cNvPr id="5" name="Table 4">
            <a:extLst>
              <a:ext uri="{FF2B5EF4-FFF2-40B4-BE49-F238E27FC236}">
                <a16:creationId xmlns:a16="http://schemas.microsoft.com/office/drawing/2014/main" id="{279D7159-1C83-4AD4-90FE-74BCECF9B640}"/>
              </a:ext>
            </a:extLst>
          </p:cNvPr>
          <p:cNvGraphicFramePr>
            <a:graphicFrameLocks noGrp="1"/>
          </p:cNvGraphicFramePr>
          <p:nvPr>
            <p:extLst>
              <p:ext uri="{D42A27DB-BD31-4B8C-83A1-F6EECF244321}">
                <p14:modId xmlns:p14="http://schemas.microsoft.com/office/powerpoint/2010/main" val="550520253"/>
              </p:ext>
            </p:extLst>
          </p:nvPr>
        </p:nvGraphicFramePr>
        <p:xfrm>
          <a:off x="1296364" y="2108198"/>
          <a:ext cx="9330207" cy="3493613"/>
        </p:xfrm>
        <a:graphic>
          <a:graphicData uri="http://schemas.openxmlformats.org/drawingml/2006/table">
            <a:tbl>
              <a:tblPr firstRow="1" bandRow="1">
                <a:tableStyleId>{5C22544A-7EE6-4342-B048-85BDC9FD1C3A}</a:tableStyleId>
              </a:tblPr>
              <a:tblGrid>
                <a:gridCol w="2347510">
                  <a:extLst>
                    <a:ext uri="{9D8B030D-6E8A-4147-A177-3AD203B41FA5}">
                      <a16:colId xmlns:a16="http://schemas.microsoft.com/office/drawing/2014/main" val="1365583742"/>
                    </a:ext>
                  </a:extLst>
                </a:gridCol>
                <a:gridCol w="3486743">
                  <a:extLst>
                    <a:ext uri="{9D8B030D-6E8A-4147-A177-3AD203B41FA5}">
                      <a16:colId xmlns:a16="http://schemas.microsoft.com/office/drawing/2014/main" val="4268603419"/>
                    </a:ext>
                  </a:extLst>
                </a:gridCol>
                <a:gridCol w="3495954">
                  <a:extLst>
                    <a:ext uri="{9D8B030D-6E8A-4147-A177-3AD203B41FA5}">
                      <a16:colId xmlns:a16="http://schemas.microsoft.com/office/drawing/2014/main" val="2535515815"/>
                    </a:ext>
                  </a:extLst>
                </a:gridCol>
              </a:tblGrid>
              <a:tr h="499088">
                <a:tc>
                  <a:txBody>
                    <a:bodyPr/>
                    <a:lstStyle/>
                    <a:p>
                      <a:r>
                        <a:rPr lang="en-US" dirty="0"/>
                        <a:t>Model</a:t>
                      </a:r>
                      <a:endParaRPr lang="vi-VN" dirty="0"/>
                    </a:p>
                  </a:txBody>
                  <a:tcPr/>
                </a:tc>
                <a:tc>
                  <a:txBody>
                    <a:bodyPr/>
                    <a:lstStyle/>
                    <a:p>
                      <a:r>
                        <a:rPr lang="en-US" dirty="0"/>
                        <a:t>Best parameters</a:t>
                      </a:r>
                      <a:endParaRPr lang="vi-VN" dirty="0"/>
                    </a:p>
                  </a:txBody>
                  <a:tcPr/>
                </a:tc>
                <a:tc>
                  <a:txBody>
                    <a:bodyPr/>
                    <a:lstStyle/>
                    <a:p>
                      <a:r>
                        <a:rPr lang="en-US" dirty="0"/>
                        <a:t>Validation score</a:t>
                      </a:r>
                      <a:endParaRPr lang="vi-VN" dirty="0"/>
                    </a:p>
                  </a:txBody>
                  <a:tcPr/>
                </a:tc>
                <a:extLst>
                  <a:ext uri="{0D108BD9-81ED-4DB2-BD59-A6C34878D82A}">
                    <a16:rowId xmlns:a16="http://schemas.microsoft.com/office/drawing/2014/main" val="186266410"/>
                  </a:ext>
                </a:extLst>
              </a:tr>
              <a:tr h="873403">
                <a:tc>
                  <a:txBody>
                    <a:bodyPr/>
                    <a:lstStyle/>
                    <a:p>
                      <a:r>
                        <a:rPr lang="en-US" dirty="0"/>
                        <a:t>Logistic Regression</a:t>
                      </a:r>
                      <a:endParaRPr lang="vi-VN" dirty="0"/>
                    </a:p>
                  </a:txBody>
                  <a:tcPr/>
                </a:tc>
                <a:tc>
                  <a:txBody>
                    <a:bodyPr/>
                    <a:lstStyle/>
                    <a:p>
                      <a:r>
                        <a:rPr lang="en-US" dirty="0"/>
                        <a:t>C = 0.05</a:t>
                      </a:r>
                      <a:endParaRPr lang="vi-VN" dirty="0"/>
                    </a:p>
                  </a:txBody>
                  <a:tcPr/>
                </a:tc>
                <a:tc>
                  <a:txBody>
                    <a:bodyPr/>
                    <a:lstStyle/>
                    <a:p>
                      <a:r>
                        <a:rPr lang="en-US" sz="1800" b="0" i="0" u="none" strike="noStrike" kern="1200" dirty="0">
                          <a:solidFill>
                            <a:schemeClr val="dk1"/>
                          </a:solidFill>
                          <a:effectLst/>
                          <a:latin typeface="+mn-lt"/>
                          <a:ea typeface="+mn-ea"/>
                          <a:cs typeface="+mn-cs"/>
                        </a:rPr>
                        <a:t>84.68</a:t>
                      </a:r>
                      <a:endParaRPr lang="vi-VN" b="0" dirty="0"/>
                    </a:p>
                  </a:txBody>
                  <a:tcPr/>
                </a:tc>
                <a:extLst>
                  <a:ext uri="{0D108BD9-81ED-4DB2-BD59-A6C34878D82A}">
                    <a16:rowId xmlns:a16="http://schemas.microsoft.com/office/drawing/2014/main" val="1247527067"/>
                  </a:ext>
                </a:extLst>
              </a:tr>
              <a:tr h="873403">
                <a:tc>
                  <a:txBody>
                    <a:bodyPr/>
                    <a:lstStyle/>
                    <a:p>
                      <a:r>
                        <a:rPr lang="en-US" dirty="0"/>
                        <a:t>SVM</a:t>
                      </a:r>
                      <a:endParaRPr lang="vi-VN" dirty="0"/>
                    </a:p>
                  </a:txBody>
                  <a:tcPr/>
                </a:tc>
                <a:tc>
                  <a:txBody>
                    <a:bodyPr/>
                    <a:lstStyle/>
                    <a:p>
                      <a:r>
                        <a:rPr lang="it-IT" sz="1800" b="0" i="0" u="none" strike="noStrike" kern="1200" dirty="0">
                          <a:solidFill>
                            <a:schemeClr val="dk1"/>
                          </a:solidFill>
                          <a:effectLst/>
                          <a:latin typeface="+mn-lt"/>
                          <a:ea typeface="+mn-ea"/>
                          <a:cs typeface="+mn-cs"/>
                        </a:rPr>
                        <a:t>C = 1, gamma = ‘scale’ , degree = 2</a:t>
                      </a:r>
                      <a:endParaRPr lang="vi-VN" dirty="0"/>
                    </a:p>
                  </a:txBody>
                  <a:tcPr/>
                </a:tc>
                <a:tc>
                  <a:txBody>
                    <a:bodyPr/>
                    <a:lstStyle/>
                    <a:p>
                      <a:r>
                        <a:rPr lang="en-US" sz="1800" b="0" i="0" u="none" strike="noStrike" kern="1200" dirty="0">
                          <a:solidFill>
                            <a:schemeClr val="dk1"/>
                          </a:solidFill>
                          <a:effectLst/>
                          <a:latin typeface="+mn-lt"/>
                          <a:ea typeface="+mn-ea"/>
                          <a:cs typeface="+mn-cs"/>
                        </a:rPr>
                        <a:t>85.79</a:t>
                      </a:r>
                      <a:endParaRPr lang="vi-VN" dirty="0"/>
                    </a:p>
                  </a:txBody>
                  <a:tcPr/>
                </a:tc>
                <a:extLst>
                  <a:ext uri="{0D108BD9-81ED-4DB2-BD59-A6C34878D82A}">
                    <a16:rowId xmlns:a16="http://schemas.microsoft.com/office/drawing/2014/main" val="2344238509"/>
                  </a:ext>
                </a:extLst>
              </a:tr>
              <a:tr h="1247719">
                <a:tc>
                  <a:txBody>
                    <a:bodyPr/>
                    <a:lstStyle/>
                    <a:p>
                      <a:r>
                        <a:rPr lang="en-US" dirty="0"/>
                        <a:t>Decision Tree</a:t>
                      </a:r>
                      <a:endParaRPr lang="vi-VN" dirty="0"/>
                    </a:p>
                  </a:txBody>
                  <a:tcPr/>
                </a:tc>
                <a:tc>
                  <a:txBody>
                    <a:bodyPr/>
                    <a:lstStyle/>
                    <a:p>
                      <a:r>
                        <a:rPr lang="en-US" sz="1800" b="0" kern="1200" dirty="0" err="1">
                          <a:solidFill>
                            <a:schemeClr val="dk1"/>
                          </a:solidFill>
                          <a:effectLst/>
                          <a:latin typeface="+mn-lt"/>
                          <a:ea typeface="+mn-ea"/>
                          <a:cs typeface="+mn-cs"/>
                        </a:rPr>
                        <a:t>Maxdepth</a:t>
                      </a:r>
                      <a:r>
                        <a:rPr lang="en-US" sz="1800" b="0" kern="1200" dirty="0">
                          <a:solidFill>
                            <a:schemeClr val="dk1"/>
                          </a:solidFill>
                          <a:effectLst/>
                          <a:latin typeface="+mn-lt"/>
                          <a:ea typeface="+mn-ea"/>
                          <a:cs typeface="+mn-cs"/>
                        </a:rPr>
                        <a:t>=8, </a:t>
                      </a:r>
                      <a:r>
                        <a:rPr lang="en-US" sz="1800" b="0" kern="1200" dirty="0" err="1">
                          <a:solidFill>
                            <a:schemeClr val="dk1"/>
                          </a:solidFill>
                          <a:effectLst/>
                          <a:latin typeface="+mn-lt"/>
                          <a:ea typeface="+mn-ea"/>
                          <a:cs typeface="+mn-cs"/>
                        </a:rPr>
                        <a:t>minSamplesSplit</a:t>
                      </a:r>
                      <a:r>
                        <a:rPr lang="en-US" sz="1800" b="0" kern="1200" dirty="0">
                          <a:solidFill>
                            <a:schemeClr val="dk1"/>
                          </a:solidFill>
                          <a:effectLst/>
                          <a:latin typeface="+mn-lt"/>
                          <a:ea typeface="+mn-ea"/>
                          <a:cs typeface="+mn-cs"/>
                        </a:rPr>
                        <a:t>=2, </a:t>
                      </a:r>
                      <a:r>
                        <a:rPr lang="en-US" sz="1800" b="0" kern="1200" dirty="0" err="1">
                          <a:solidFill>
                            <a:schemeClr val="dk1"/>
                          </a:solidFill>
                          <a:effectLst/>
                          <a:latin typeface="+mn-lt"/>
                          <a:ea typeface="+mn-ea"/>
                          <a:cs typeface="+mn-cs"/>
                        </a:rPr>
                        <a:t>minSamplesLeaf</a:t>
                      </a:r>
                      <a:r>
                        <a:rPr lang="en-US" sz="1800" b="0" kern="1200" dirty="0">
                          <a:solidFill>
                            <a:schemeClr val="dk1"/>
                          </a:solidFill>
                          <a:effectLst/>
                          <a:latin typeface="+mn-lt"/>
                          <a:ea typeface="+mn-ea"/>
                          <a:cs typeface="+mn-cs"/>
                        </a:rPr>
                        <a:t>=9</a:t>
                      </a:r>
                    </a:p>
                  </a:txBody>
                  <a:tcPr/>
                </a:tc>
                <a:tc>
                  <a:txBody>
                    <a:bodyPr/>
                    <a:lstStyle/>
                    <a:p>
                      <a:r>
                        <a:rPr lang="en-US" sz="1800" b="0" i="0" u="none" strike="noStrike" kern="1200" dirty="0">
                          <a:solidFill>
                            <a:schemeClr val="dk1"/>
                          </a:solidFill>
                          <a:effectLst/>
                          <a:latin typeface="+mn-lt"/>
                          <a:ea typeface="+mn-ea"/>
                          <a:cs typeface="+mn-cs"/>
                        </a:rPr>
                        <a:t>84.11</a:t>
                      </a:r>
                      <a:endParaRPr lang="vi-VN" b="0" dirty="0"/>
                    </a:p>
                  </a:txBody>
                  <a:tcPr/>
                </a:tc>
                <a:extLst>
                  <a:ext uri="{0D108BD9-81ED-4DB2-BD59-A6C34878D82A}">
                    <a16:rowId xmlns:a16="http://schemas.microsoft.com/office/drawing/2014/main" val="3825684368"/>
                  </a:ext>
                </a:extLst>
              </a:tr>
            </a:tbl>
          </a:graphicData>
        </a:graphic>
      </p:graphicFrame>
    </p:spTree>
    <p:extLst>
      <p:ext uri="{BB962C8B-B14F-4D97-AF65-F5344CB8AC3E}">
        <p14:creationId xmlns:p14="http://schemas.microsoft.com/office/powerpoint/2010/main" val="420752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8788DDC-1ECE-4A64-BC91-AC9F96BF7813}"/>
              </a:ext>
            </a:extLst>
          </p:cNvPr>
          <p:cNvSpPr txBox="1"/>
          <p:nvPr/>
        </p:nvSpPr>
        <p:spPr>
          <a:xfrm>
            <a:off x="1651106" y="1746488"/>
            <a:ext cx="6951356" cy="336502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vi-VN"/>
              <a:t>Khó khăn khi Gridsearch tìm tham số tốt nhất cho mô hình </a:t>
            </a:r>
          </a:p>
          <a:p>
            <a:pPr marL="285750" indent="-285750">
              <a:lnSpc>
                <a:spcPct val="150000"/>
              </a:lnSpc>
              <a:buFont typeface="Wingdings" panose="05000000000000000000" pitchFamily="2" charset="2"/>
              <a:buChar char="Ø"/>
            </a:pPr>
            <a:r>
              <a:rPr lang="vi-VN"/>
              <a:t>Do tài nguyên có hạn nên miền tìm kiếm giá trị tốt nhất cho các mô hình chư được rộng  có thể chưa tìm được tham số thục sự tối ưu cho mô hình</a:t>
            </a:r>
          </a:p>
          <a:p>
            <a:pPr marL="285750" indent="-285750">
              <a:lnSpc>
                <a:spcPct val="150000"/>
              </a:lnSpc>
              <a:buFont typeface="Wingdings" panose="05000000000000000000" pitchFamily="2" charset="2"/>
              <a:buChar char="Ø"/>
            </a:pPr>
            <a:r>
              <a:rPr lang="vi-VN"/>
              <a:t>Thời gian tìm kiếm lâu, đặc biệt với Kernel SVM dẫn tới việc sử dụng tài nguyên bị hạn chế</a:t>
            </a:r>
          </a:p>
          <a:p>
            <a:pPr marL="285750" indent="-285750">
              <a:lnSpc>
                <a:spcPct val="150000"/>
              </a:lnSpc>
              <a:buFont typeface="Wingdings" panose="05000000000000000000" pitchFamily="2" charset="2"/>
              <a:buChar char="Ø"/>
            </a:pPr>
            <a:r>
              <a:rPr lang="vi-VN"/>
              <a:t>Việc xử lí mất cân bằng dữ liệu không thực sự tối ưu khi không biết tỉ lệ số lượng ví dụ giữa hai nhãn lớp trong thực tế.</a:t>
            </a:r>
          </a:p>
        </p:txBody>
      </p:sp>
      <p:sp>
        <p:nvSpPr>
          <p:cNvPr id="2" name="TextBox 1">
            <a:extLst>
              <a:ext uri="{FF2B5EF4-FFF2-40B4-BE49-F238E27FC236}">
                <a16:creationId xmlns:a16="http://schemas.microsoft.com/office/drawing/2014/main" id="{2C7AE9B3-ABED-41D7-9C1F-2DC5755B6E6F}"/>
              </a:ext>
            </a:extLst>
          </p:cNvPr>
          <p:cNvSpPr txBox="1"/>
          <p:nvPr/>
        </p:nvSpPr>
        <p:spPr>
          <a:xfrm>
            <a:off x="1171852" y="479394"/>
            <a:ext cx="4208016" cy="461665"/>
          </a:xfrm>
          <a:prstGeom prst="rect">
            <a:avLst/>
          </a:prstGeom>
          <a:noFill/>
        </p:spPr>
        <p:txBody>
          <a:bodyPr wrap="square" rtlCol="0">
            <a:spAutoFit/>
          </a:bodyPr>
          <a:lstStyle/>
          <a:p>
            <a:r>
              <a:rPr lang="en-US" sz="2400">
                <a:solidFill>
                  <a:srgbClr val="FF0000"/>
                </a:solidFill>
              </a:rPr>
              <a:t>Khó khăn khi thực hiện</a:t>
            </a:r>
          </a:p>
        </p:txBody>
      </p:sp>
    </p:spTree>
    <p:extLst>
      <p:ext uri="{BB962C8B-B14F-4D97-AF65-F5344CB8AC3E}">
        <p14:creationId xmlns:p14="http://schemas.microsoft.com/office/powerpoint/2010/main" val="61130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1000"/>
                                        <p:tgtEl>
                                          <p:spTgt spid="5">
                                            <p:txEl>
                                              <p:pRg st="1" end="1"/>
                                            </p:txEl>
                                          </p:spTgt>
                                        </p:tgtEl>
                                      </p:cBhvr>
                                    </p:animEffect>
                                    <p:anim calcmode="lin" valueType="num">
                                      <p:cBhvr>
                                        <p:cTn id="14"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1000"/>
                                        <p:tgtEl>
                                          <p:spTgt spid="5">
                                            <p:txEl>
                                              <p:pRg st="2" end="2"/>
                                            </p:txEl>
                                          </p:spTgt>
                                        </p:tgtEl>
                                      </p:cBhvr>
                                    </p:animEffect>
                                    <p:anim calcmode="lin" valueType="num">
                                      <p:cBhvr>
                                        <p:cTn id="21"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2"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 calcmode="lin" valueType="num">
                                      <p:cBhvr additive="base">
                                        <p:cTn id="2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5742E9-66F7-4D2C-A1A5-B417BEFC86AC}"/>
              </a:ext>
            </a:extLst>
          </p:cNvPr>
          <p:cNvSpPr txBox="1"/>
          <p:nvPr/>
        </p:nvSpPr>
        <p:spPr>
          <a:xfrm>
            <a:off x="1238453" y="457332"/>
            <a:ext cx="4768770" cy="830997"/>
          </a:xfrm>
          <a:prstGeom prst="rect">
            <a:avLst/>
          </a:prstGeom>
          <a:noFill/>
        </p:spPr>
        <p:txBody>
          <a:bodyPr wrap="square" rtlCol="0">
            <a:spAutoFit/>
          </a:bodyPr>
          <a:lstStyle/>
          <a:p>
            <a:r>
              <a:rPr lang="en-US" sz="2400">
                <a:solidFill>
                  <a:srgbClr val="FF0000"/>
                </a:solidFill>
              </a:rPr>
              <a:t>Bài toán phát hiện các loại xe trên cao tốc</a:t>
            </a:r>
          </a:p>
        </p:txBody>
      </p:sp>
      <p:sp>
        <p:nvSpPr>
          <p:cNvPr id="4" name="TextBox 3">
            <a:extLst>
              <a:ext uri="{FF2B5EF4-FFF2-40B4-BE49-F238E27FC236}">
                <a16:creationId xmlns:a16="http://schemas.microsoft.com/office/drawing/2014/main" id="{33E18669-9265-402C-8B81-E95FBDF8060D}"/>
              </a:ext>
            </a:extLst>
          </p:cNvPr>
          <p:cNvSpPr txBox="1"/>
          <p:nvPr/>
        </p:nvSpPr>
        <p:spPr>
          <a:xfrm>
            <a:off x="575803" y="1533078"/>
            <a:ext cx="6094070" cy="2031325"/>
          </a:xfrm>
          <a:prstGeom prst="rect">
            <a:avLst/>
          </a:prstGeom>
          <a:noFill/>
        </p:spPr>
        <p:txBody>
          <a:bodyPr wrap="square">
            <a:spAutoFit/>
          </a:bodyPr>
          <a:lstStyle/>
          <a:p>
            <a:r>
              <a:rPr lang="vi-VN"/>
              <a:t>Dữ liệu :</a:t>
            </a:r>
          </a:p>
          <a:p>
            <a:pPr marL="285750" indent="-285750">
              <a:buFontTx/>
              <a:buChar char="-"/>
            </a:pPr>
            <a:r>
              <a:rPr lang="vi-VN"/>
              <a:t>images : gồm 8219 ảnh chụp các phương tiện giao thông đi lại trên cao tốc với 3 góc camera khác nhau (thu thập trên google)</a:t>
            </a:r>
          </a:p>
          <a:p>
            <a:r>
              <a:rPr lang="vi-VN"/>
              <a:t>-</a:t>
            </a:r>
            <a:r>
              <a:rPr lang="en-US"/>
              <a:t>   </a:t>
            </a:r>
            <a:r>
              <a:rPr lang="vi-VN"/>
              <a:t>labels : được gán nhãn sẵn với format YOLO</a:t>
            </a:r>
          </a:p>
          <a:p>
            <a:r>
              <a:rPr lang="en-US"/>
              <a:t>-   </a:t>
            </a:r>
            <a:r>
              <a:rPr lang="vi-VN"/>
              <a:t>classes : auto, bus, car, lcv, motorcycle, multiaxle, tractor, truck</a:t>
            </a:r>
          </a:p>
        </p:txBody>
      </p:sp>
      <p:pic>
        <p:nvPicPr>
          <p:cNvPr id="5" name="Picture 4">
            <a:extLst>
              <a:ext uri="{FF2B5EF4-FFF2-40B4-BE49-F238E27FC236}">
                <a16:creationId xmlns:a16="http://schemas.microsoft.com/office/drawing/2014/main" id="{3593B27C-6F44-410A-B2A3-D1212FD8088D}"/>
              </a:ext>
            </a:extLst>
          </p:cNvPr>
          <p:cNvPicPr>
            <a:picLocks noChangeAspect="1"/>
          </p:cNvPicPr>
          <p:nvPr/>
        </p:nvPicPr>
        <p:blipFill>
          <a:blip r:embed="rId2"/>
          <a:stretch>
            <a:fillRect/>
          </a:stretch>
        </p:blipFill>
        <p:spPr>
          <a:xfrm>
            <a:off x="7633455" y="826664"/>
            <a:ext cx="2462581" cy="2462581"/>
          </a:xfrm>
          <a:prstGeom prst="rect">
            <a:avLst/>
          </a:prstGeom>
        </p:spPr>
      </p:pic>
      <p:pic>
        <p:nvPicPr>
          <p:cNvPr id="8" name="Picture 7">
            <a:extLst>
              <a:ext uri="{FF2B5EF4-FFF2-40B4-BE49-F238E27FC236}">
                <a16:creationId xmlns:a16="http://schemas.microsoft.com/office/drawing/2014/main" id="{ADA6135A-C748-4B11-9E1B-26C946A70F48}"/>
              </a:ext>
            </a:extLst>
          </p:cNvPr>
          <p:cNvPicPr>
            <a:picLocks noChangeAspect="1"/>
          </p:cNvPicPr>
          <p:nvPr/>
        </p:nvPicPr>
        <p:blipFill>
          <a:blip r:embed="rId3"/>
          <a:stretch>
            <a:fillRect/>
          </a:stretch>
        </p:blipFill>
        <p:spPr>
          <a:xfrm>
            <a:off x="3038210" y="3809152"/>
            <a:ext cx="2455141" cy="2462581"/>
          </a:xfrm>
          <a:prstGeom prst="rect">
            <a:avLst/>
          </a:prstGeom>
        </p:spPr>
      </p:pic>
      <p:pic>
        <p:nvPicPr>
          <p:cNvPr id="9" name="Picture 8">
            <a:extLst>
              <a:ext uri="{FF2B5EF4-FFF2-40B4-BE49-F238E27FC236}">
                <a16:creationId xmlns:a16="http://schemas.microsoft.com/office/drawing/2014/main" id="{EC06DB13-2DDB-44C7-9C2B-B4B1D8581514}"/>
              </a:ext>
            </a:extLst>
          </p:cNvPr>
          <p:cNvPicPr>
            <a:picLocks noChangeAspect="1"/>
          </p:cNvPicPr>
          <p:nvPr/>
        </p:nvPicPr>
        <p:blipFill>
          <a:blip r:embed="rId4"/>
          <a:stretch>
            <a:fillRect/>
          </a:stretch>
        </p:blipFill>
        <p:spPr>
          <a:xfrm>
            <a:off x="7639550" y="3809151"/>
            <a:ext cx="2462581" cy="2462581"/>
          </a:xfrm>
          <a:prstGeom prst="rect">
            <a:avLst/>
          </a:prstGeom>
        </p:spPr>
      </p:pic>
    </p:spTree>
    <p:extLst>
      <p:ext uri="{BB962C8B-B14F-4D97-AF65-F5344CB8AC3E}">
        <p14:creationId xmlns:p14="http://schemas.microsoft.com/office/powerpoint/2010/main" val="202076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barn(inVertical)">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4">
                                            <p:txEl>
                                              <p:pRg st="2" end="2"/>
                                            </p:txEl>
                                          </p:spTgt>
                                        </p:tgtEl>
                                        <p:attrNameLst>
                                          <p:attrName>style.visibility</p:attrName>
                                        </p:attrNameLst>
                                      </p:cBhvr>
                                      <p:to>
                                        <p:strVal val="visible"/>
                                      </p:to>
                                    </p:set>
                                    <p:anim calcmode="lin" valueType="num">
                                      <p:cBhvr additive="base">
                                        <p:cTn id="34"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4">
                                            <p:txEl>
                                              <p:pRg st="3" end="3"/>
                                            </p:txEl>
                                          </p:spTgt>
                                        </p:tgtEl>
                                        <p:attrNameLst>
                                          <p:attrName>style.visibility</p:attrName>
                                        </p:attrNameLst>
                                      </p:cBhvr>
                                      <p:to>
                                        <p:strVal val="visible"/>
                                      </p:to>
                                    </p:set>
                                    <p:anim calcmode="lin" valueType="num">
                                      <p:cBhvr additive="base">
                                        <p:cTn id="40"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EE05FC-D988-4D8C-9D47-32970E82D452}"/>
              </a:ext>
            </a:extLst>
          </p:cNvPr>
          <p:cNvSpPr txBox="1"/>
          <p:nvPr/>
        </p:nvSpPr>
        <p:spPr>
          <a:xfrm>
            <a:off x="1831694" y="1811966"/>
            <a:ext cx="6094070" cy="369332"/>
          </a:xfrm>
          <a:prstGeom prst="rect">
            <a:avLst/>
          </a:prstGeom>
          <a:noFill/>
        </p:spPr>
        <p:txBody>
          <a:bodyPr wrap="square">
            <a:spAutoFit/>
          </a:bodyPr>
          <a:lstStyle/>
          <a:p>
            <a:r>
              <a:rPr lang="en-US"/>
              <a:t>The YOLO Detection System</a:t>
            </a:r>
          </a:p>
        </p:txBody>
      </p:sp>
      <p:pic>
        <p:nvPicPr>
          <p:cNvPr id="4" name="Picture 3">
            <a:extLst>
              <a:ext uri="{FF2B5EF4-FFF2-40B4-BE49-F238E27FC236}">
                <a16:creationId xmlns:a16="http://schemas.microsoft.com/office/drawing/2014/main" id="{DAFCDD7B-FD77-4138-8F0E-4624BD506E34}"/>
              </a:ext>
            </a:extLst>
          </p:cNvPr>
          <p:cNvPicPr>
            <a:picLocks noChangeAspect="1"/>
          </p:cNvPicPr>
          <p:nvPr/>
        </p:nvPicPr>
        <p:blipFill>
          <a:blip r:embed="rId2"/>
          <a:stretch>
            <a:fillRect/>
          </a:stretch>
        </p:blipFill>
        <p:spPr>
          <a:xfrm>
            <a:off x="837744" y="2288949"/>
            <a:ext cx="10516511" cy="2280102"/>
          </a:xfrm>
          <a:prstGeom prst="rect">
            <a:avLst/>
          </a:prstGeom>
        </p:spPr>
      </p:pic>
      <p:sp>
        <p:nvSpPr>
          <p:cNvPr id="6" name="TextBox 5">
            <a:extLst>
              <a:ext uri="{FF2B5EF4-FFF2-40B4-BE49-F238E27FC236}">
                <a16:creationId xmlns:a16="http://schemas.microsoft.com/office/drawing/2014/main" id="{43B5BECB-5E34-4B15-8A87-1E47270408C6}"/>
              </a:ext>
            </a:extLst>
          </p:cNvPr>
          <p:cNvSpPr txBox="1"/>
          <p:nvPr/>
        </p:nvSpPr>
        <p:spPr>
          <a:xfrm>
            <a:off x="2942863" y="4676702"/>
            <a:ext cx="6094070" cy="1200329"/>
          </a:xfrm>
          <a:prstGeom prst="rect">
            <a:avLst/>
          </a:prstGeom>
          <a:noFill/>
        </p:spPr>
        <p:txBody>
          <a:bodyPr wrap="square">
            <a:spAutoFit/>
          </a:bodyPr>
          <a:lstStyle/>
          <a:p>
            <a:r>
              <a:rPr lang="en-US"/>
              <a:t>Regression problem</a:t>
            </a:r>
          </a:p>
          <a:p>
            <a:r>
              <a:rPr lang="en-US"/>
              <a:t>You Only Look Once</a:t>
            </a:r>
          </a:p>
          <a:p>
            <a:r>
              <a:rPr lang="en-US"/>
              <a:t>Straight from image pixels to bounding box coordinates and class probabilities</a:t>
            </a:r>
          </a:p>
        </p:txBody>
      </p:sp>
      <p:sp>
        <p:nvSpPr>
          <p:cNvPr id="2" name="TextBox 1">
            <a:extLst>
              <a:ext uri="{FF2B5EF4-FFF2-40B4-BE49-F238E27FC236}">
                <a16:creationId xmlns:a16="http://schemas.microsoft.com/office/drawing/2014/main" id="{7368B87B-2D6F-49A4-907B-F033C24DBA86}"/>
              </a:ext>
            </a:extLst>
          </p:cNvPr>
          <p:cNvSpPr txBox="1"/>
          <p:nvPr/>
        </p:nvSpPr>
        <p:spPr>
          <a:xfrm>
            <a:off x="941033" y="399495"/>
            <a:ext cx="1722268" cy="461665"/>
          </a:xfrm>
          <a:prstGeom prst="rect">
            <a:avLst/>
          </a:prstGeom>
          <a:noFill/>
        </p:spPr>
        <p:txBody>
          <a:bodyPr wrap="square" rtlCol="0">
            <a:spAutoFit/>
          </a:bodyPr>
          <a:lstStyle/>
          <a:p>
            <a:r>
              <a:rPr lang="en-US" sz="2400">
                <a:solidFill>
                  <a:srgbClr val="FF0000"/>
                </a:solidFill>
              </a:rPr>
              <a:t>YOLO</a:t>
            </a:r>
          </a:p>
        </p:txBody>
      </p:sp>
    </p:spTree>
    <p:extLst>
      <p:ext uri="{BB962C8B-B14F-4D97-AF65-F5344CB8AC3E}">
        <p14:creationId xmlns:p14="http://schemas.microsoft.com/office/powerpoint/2010/main" val="121009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down)">
                                      <p:cBhvr>
                                        <p:cTn id="17" dur="500"/>
                                        <p:tgtEl>
                                          <p:spTgt spid="6">
                                            <p:txEl>
                                              <p:pRg st="0" end="0"/>
                                            </p:txEl>
                                          </p:spTgt>
                                        </p:tgtEl>
                                      </p:cBhvr>
                                    </p:animEffect>
                                  </p:childTnLst>
                                </p:cTn>
                              </p:par>
                              <p:par>
                                <p:cTn id="18" presetID="22" presetClass="entr" presetSubtype="4" fill="hold" nodeType="with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wipe(down)">
                                      <p:cBhvr>
                                        <p:cTn id="20" dur="500"/>
                                        <p:tgtEl>
                                          <p:spTgt spid="6">
                                            <p:txEl>
                                              <p:pRg st="1" end="1"/>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wipe(down)">
                                      <p:cBhvr>
                                        <p:cTn id="2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07AB542-813B-4A3D-8BA7-76C0F7D4CA0D}"/>
              </a:ext>
            </a:extLst>
          </p:cNvPr>
          <p:cNvPicPr>
            <a:picLocks noChangeAspect="1"/>
          </p:cNvPicPr>
          <p:nvPr/>
        </p:nvPicPr>
        <p:blipFill>
          <a:blip r:embed="rId2"/>
          <a:stretch>
            <a:fillRect/>
          </a:stretch>
        </p:blipFill>
        <p:spPr>
          <a:xfrm>
            <a:off x="2651461" y="239176"/>
            <a:ext cx="6889077" cy="3462828"/>
          </a:xfrm>
          <a:prstGeom prst="rect">
            <a:avLst/>
          </a:prstGeom>
        </p:spPr>
      </p:pic>
      <p:sp>
        <p:nvSpPr>
          <p:cNvPr id="4" name="TextBox 3">
            <a:extLst>
              <a:ext uri="{FF2B5EF4-FFF2-40B4-BE49-F238E27FC236}">
                <a16:creationId xmlns:a16="http://schemas.microsoft.com/office/drawing/2014/main" id="{8957FE7D-5A24-4B16-8755-29ADA7D10303}"/>
              </a:ext>
            </a:extLst>
          </p:cNvPr>
          <p:cNvSpPr txBox="1"/>
          <p:nvPr/>
        </p:nvSpPr>
        <p:spPr>
          <a:xfrm>
            <a:off x="1251751" y="3864049"/>
            <a:ext cx="8288787" cy="1754326"/>
          </a:xfrm>
          <a:prstGeom prst="rect">
            <a:avLst/>
          </a:prstGeom>
          <a:noFill/>
        </p:spPr>
        <p:txBody>
          <a:bodyPr wrap="square">
            <a:spAutoFit/>
          </a:bodyPr>
          <a:lstStyle/>
          <a:p>
            <a:pPr marL="285750" indent="-285750">
              <a:buFont typeface="Wingdings" panose="05000000000000000000" pitchFamily="2" charset="2"/>
              <a:buChar char="q"/>
            </a:pPr>
            <a:r>
              <a:rPr lang="vi-VN"/>
              <a:t>YOLO cho kết quả real-time khi chạy trên các nền tảng GPU cao cấp, không phù hợp để chạy real-time với các thiết bị mobiles và thiết bị nhúng do các thiết bị này bị hạn chế về khả năng tính toàn và bộ nhớ giới hạn</a:t>
            </a:r>
          </a:p>
          <a:p>
            <a:pPr marL="285750" indent="-285750">
              <a:buFont typeface="Wingdings" panose="05000000000000000000" pitchFamily="2" charset="2"/>
              <a:buChar char="q"/>
            </a:pPr>
            <a:r>
              <a:rPr lang="vi-VN"/>
              <a:t>The lightweight YOLO series được đề xuất dựa trên YOLO với kiến trúc mạng đơn giản hơn và ít tham số hơn, tốc độ phát hiện đối tượng nhanh hơn nhưng độ chính xác thấp hơn như : YOLOv2-tiny, YOLOv3-tiny, YOLOv4-tiny</a:t>
            </a:r>
          </a:p>
        </p:txBody>
      </p:sp>
    </p:spTree>
    <p:extLst>
      <p:ext uri="{BB962C8B-B14F-4D97-AF65-F5344CB8AC3E}">
        <p14:creationId xmlns:p14="http://schemas.microsoft.com/office/powerpoint/2010/main" val="10901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wipe(down)">
                                      <p:cBhvr>
                                        <p:cTn id="14"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9A7E4D6-4D6A-4E94-8A62-69D885EDCBF1}"/>
              </a:ext>
            </a:extLst>
          </p:cNvPr>
          <p:cNvSpPr txBox="1"/>
          <p:nvPr/>
        </p:nvSpPr>
        <p:spPr>
          <a:xfrm>
            <a:off x="610058" y="0"/>
            <a:ext cx="6094070" cy="369332"/>
          </a:xfrm>
          <a:prstGeom prst="rect">
            <a:avLst/>
          </a:prstGeom>
          <a:noFill/>
        </p:spPr>
        <p:txBody>
          <a:bodyPr wrap="square">
            <a:spAutoFit/>
          </a:bodyPr>
          <a:lstStyle/>
          <a:p>
            <a:r>
              <a:rPr lang="en-US"/>
              <a:t>YOLOv4-tiny network structure</a:t>
            </a:r>
          </a:p>
        </p:txBody>
      </p:sp>
      <p:pic>
        <p:nvPicPr>
          <p:cNvPr id="4" name="Picture 3">
            <a:extLst>
              <a:ext uri="{FF2B5EF4-FFF2-40B4-BE49-F238E27FC236}">
                <a16:creationId xmlns:a16="http://schemas.microsoft.com/office/drawing/2014/main" id="{6ABD246B-CA3E-4155-9AA6-1D09404BF166}"/>
              </a:ext>
            </a:extLst>
          </p:cNvPr>
          <p:cNvPicPr>
            <a:picLocks noChangeAspect="1"/>
          </p:cNvPicPr>
          <p:nvPr/>
        </p:nvPicPr>
        <p:blipFill>
          <a:blip r:embed="rId2"/>
          <a:stretch>
            <a:fillRect/>
          </a:stretch>
        </p:blipFill>
        <p:spPr>
          <a:xfrm>
            <a:off x="1541893" y="319770"/>
            <a:ext cx="8841563" cy="6036409"/>
          </a:xfrm>
          <a:prstGeom prst="rect">
            <a:avLst/>
          </a:prstGeom>
        </p:spPr>
      </p:pic>
    </p:spTree>
    <p:extLst>
      <p:ext uri="{BB962C8B-B14F-4D97-AF65-F5344CB8AC3E}">
        <p14:creationId xmlns:p14="http://schemas.microsoft.com/office/powerpoint/2010/main" val="77003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8F2DD5-1E6D-4799-8AA2-2D740317C3BD}"/>
              </a:ext>
            </a:extLst>
          </p:cNvPr>
          <p:cNvSpPr txBox="1"/>
          <p:nvPr/>
        </p:nvSpPr>
        <p:spPr>
          <a:xfrm>
            <a:off x="1136341" y="337351"/>
            <a:ext cx="2556769" cy="461665"/>
          </a:xfrm>
          <a:prstGeom prst="rect">
            <a:avLst/>
          </a:prstGeom>
          <a:noFill/>
        </p:spPr>
        <p:txBody>
          <a:bodyPr wrap="square" rtlCol="0">
            <a:spAutoFit/>
          </a:bodyPr>
          <a:lstStyle/>
          <a:p>
            <a:r>
              <a:rPr lang="en-US" sz="2400">
                <a:solidFill>
                  <a:srgbClr val="FF0000"/>
                </a:solidFill>
              </a:rPr>
              <a:t>Kết quả đạt được</a:t>
            </a:r>
          </a:p>
        </p:txBody>
      </p:sp>
      <p:pic>
        <p:nvPicPr>
          <p:cNvPr id="3" name="Picture 2">
            <a:extLst>
              <a:ext uri="{FF2B5EF4-FFF2-40B4-BE49-F238E27FC236}">
                <a16:creationId xmlns:a16="http://schemas.microsoft.com/office/drawing/2014/main" id="{63863161-B83E-4189-A76B-7DBAFF3347CB}"/>
              </a:ext>
            </a:extLst>
          </p:cNvPr>
          <p:cNvPicPr>
            <a:picLocks noChangeAspect="1"/>
          </p:cNvPicPr>
          <p:nvPr/>
        </p:nvPicPr>
        <p:blipFill>
          <a:blip r:embed="rId2"/>
          <a:stretch>
            <a:fillRect/>
          </a:stretch>
        </p:blipFill>
        <p:spPr>
          <a:xfrm>
            <a:off x="3533508" y="1082904"/>
            <a:ext cx="5124984" cy="5111497"/>
          </a:xfrm>
          <a:prstGeom prst="rect">
            <a:avLst/>
          </a:prstGeom>
        </p:spPr>
      </p:pic>
    </p:spTree>
    <p:extLst>
      <p:ext uri="{BB962C8B-B14F-4D97-AF65-F5344CB8AC3E}">
        <p14:creationId xmlns:p14="http://schemas.microsoft.com/office/powerpoint/2010/main" val="273383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F666B5-7EBF-4E4C-A374-89CE93FCBE7D}"/>
              </a:ext>
            </a:extLst>
          </p:cNvPr>
          <p:cNvSpPr txBox="1"/>
          <p:nvPr/>
        </p:nvSpPr>
        <p:spPr>
          <a:xfrm>
            <a:off x="656947" y="213064"/>
            <a:ext cx="6533965" cy="461665"/>
          </a:xfrm>
          <a:prstGeom prst="rect">
            <a:avLst/>
          </a:prstGeom>
          <a:noFill/>
        </p:spPr>
        <p:txBody>
          <a:bodyPr wrap="square" rtlCol="0">
            <a:spAutoFit/>
          </a:bodyPr>
          <a:lstStyle/>
          <a:p>
            <a:r>
              <a:rPr lang="en-US" sz="2400">
                <a:solidFill>
                  <a:srgbClr val="FF0000"/>
                </a:solidFill>
              </a:rPr>
              <a:t>Bài toán phân đoạn ảnh (image segmentation)</a:t>
            </a:r>
          </a:p>
        </p:txBody>
      </p:sp>
      <p:pic>
        <p:nvPicPr>
          <p:cNvPr id="3" name="Picture 2">
            <a:extLst>
              <a:ext uri="{FF2B5EF4-FFF2-40B4-BE49-F238E27FC236}">
                <a16:creationId xmlns:a16="http://schemas.microsoft.com/office/drawing/2014/main" id="{1AD4E951-3991-4A91-BCD9-FA6CA70993F3}"/>
              </a:ext>
            </a:extLst>
          </p:cNvPr>
          <p:cNvPicPr>
            <a:picLocks noChangeAspect="1"/>
          </p:cNvPicPr>
          <p:nvPr/>
        </p:nvPicPr>
        <p:blipFill>
          <a:blip r:embed="rId2"/>
          <a:stretch>
            <a:fillRect/>
          </a:stretch>
        </p:blipFill>
        <p:spPr>
          <a:xfrm>
            <a:off x="3489294" y="1038740"/>
            <a:ext cx="4432176" cy="2676376"/>
          </a:xfrm>
          <a:prstGeom prst="rect">
            <a:avLst/>
          </a:prstGeom>
        </p:spPr>
      </p:pic>
      <p:pic>
        <p:nvPicPr>
          <p:cNvPr id="4" name="Picture 3">
            <a:extLst>
              <a:ext uri="{FF2B5EF4-FFF2-40B4-BE49-F238E27FC236}">
                <a16:creationId xmlns:a16="http://schemas.microsoft.com/office/drawing/2014/main" id="{13D8BC1E-4086-483B-970E-0AF23C6936BC}"/>
              </a:ext>
            </a:extLst>
          </p:cNvPr>
          <p:cNvPicPr>
            <a:picLocks noChangeAspect="1"/>
          </p:cNvPicPr>
          <p:nvPr/>
        </p:nvPicPr>
        <p:blipFill>
          <a:blip r:embed="rId3"/>
          <a:stretch>
            <a:fillRect/>
          </a:stretch>
        </p:blipFill>
        <p:spPr>
          <a:xfrm>
            <a:off x="2813223" y="4336579"/>
            <a:ext cx="5944115" cy="1682642"/>
          </a:xfrm>
          <a:prstGeom prst="rect">
            <a:avLst/>
          </a:prstGeom>
        </p:spPr>
      </p:pic>
    </p:spTree>
    <p:extLst>
      <p:ext uri="{BB962C8B-B14F-4D97-AF65-F5344CB8AC3E}">
        <p14:creationId xmlns:p14="http://schemas.microsoft.com/office/powerpoint/2010/main" val="2350327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4E22F9-0CAD-44A6-84CE-DC2B05E4046F}"/>
              </a:ext>
            </a:extLst>
          </p:cNvPr>
          <p:cNvPicPr>
            <a:picLocks noChangeAspect="1"/>
          </p:cNvPicPr>
          <p:nvPr/>
        </p:nvPicPr>
        <p:blipFill>
          <a:blip r:embed="rId2"/>
          <a:stretch>
            <a:fillRect/>
          </a:stretch>
        </p:blipFill>
        <p:spPr>
          <a:xfrm>
            <a:off x="2885445" y="1088692"/>
            <a:ext cx="6622539" cy="4827446"/>
          </a:xfrm>
          <a:prstGeom prst="rect">
            <a:avLst/>
          </a:prstGeom>
        </p:spPr>
      </p:pic>
      <p:sp>
        <p:nvSpPr>
          <p:cNvPr id="4" name="TextBox 3">
            <a:extLst>
              <a:ext uri="{FF2B5EF4-FFF2-40B4-BE49-F238E27FC236}">
                <a16:creationId xmlns:a16="http://schemas.microsoft.com/office/drawing/2014/main" id="{12023CCF-089E-437C-82D0-B91464156C35}"/>
              </a:ext>
            </a:extLst>
          </p:cNvPr>
          <p:cNvSpPr txBox="1"/>
          <p:nvPr/>
        </p:nvSpPr>
        <p:spPr>
          <a:xfrm>
            <a:off x="603682" y="213064"/>
            <a:ext cx="2547891" cy="461665"/>
          </a:xfrm>
          <a:prstGeom prst="rect">
            <a:avLst/>
          </a:prstGeom>
          <a:noFill/>
        </p:spPr>
        <p:txBody>
          <a:bodyPr wrap="square" rtlCol="0">
            <a:spAutoFit/>
          </a:bodyPr>
          <a:lstStyle/>
          <a:p>
            <a:r>
              <a:rPr lang="en-US" sz="2400">
                <a:solidFill>
                  <a:srgbClr val="FF0000"/>
                </a:solidFill>
              </a:rPr>
              <a:t>Unet</a:t>
            </a:r>
          </a:p>
        </p:txBody>
      </p:sp>
    </p:spTree>
    <p:extLst>
      <p:ext uri="{BB962C8B-B14F-4D97-AF65-F5344CB8AC3E}">
        <p14:creationId xmlns:p14="http://schemas.microsoft.com/office/powerpoint/2010/main" val="398775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A3413-D470-4693-936D-4A2835ABA2A8}"/>
              </a:ext>
            </a:extLst>
          </p:cNvPr>
          <p:cNvSpPr>
            <a:spLocks noGrp="1"/>
          </p:cNvSpPr>
          <p:nvPr>
            <p:ph type="title" idx="4294967295"/>
          </p:nvPr>
        </p:nvSpPr>
        <p:spPr>
          <a:xfrm>
            <a:off x="837461" y="154174"/>
            <a:ext cx="7685103" cy="937780"/>
          </a:xfrm>
        </p:spPr>
        <p:txBody>
          <a:bodyPr/>
          <a:lstStyle/>
          <a:p>
            <a:r>
              <a:rPr lang="en-US"/>
              <a:t>Kiến thức đã học</a:t>
            </a:r>
          </a:p>
        </p:txBody>
      </p:sp>
      <p:sp>
        <p:nvSpPr>
          <p:cNvPr id="4" name="TextBox 3">
            <a:extLst>
              <a:ext uri="{FF2B5EF4-FFF2-40B4-BE49-F238E27FC236}">
                <a16:creationId xmlns:a16="http://schemas.microsoft.com/office/drawing/2014/main" id="{FC8724D3-146D-4809-BB4C-D96D75363258}"/>
              </a:ext>
            </a:extLst>
          </p:cNvPr>
          <p:cNvSpPr txBox="1"/>
          <p:nvPr/>
        </p:nvSpPr>
        <p:spPr>
          <a:xfrm>
            <a:off x="1686756" y="1606244"/>
            <a:ext cx="2352583" cy="400110"/>
          </a:xfrm>
          <a:prstGeom prst="rect">
            <a:avLst/>
          </a:prstGeom>
          <a:noFill/>
        </p:spPr>
        <p:txBody>
          <a:bodyPr wrap="square" rtlCol="0">
            <a:spAutoFit/>
          </a:bodyPr>
          <a:lstStyle/>
          <a:p>
            <a:r>
              <a:rPr lang="en-US" sz="2000"/>
              <a:t>Machine learning</a:t>
            </a:r>
          </a:p>
        </p:txBody>
      </p:sp>
      <p:sp>
        <p:nvSpPr>
          <p:cNvPr id="5" name="TextBox 4">
            <a:extLst>
              <a:ext uri="{FF2B5EF4-FFF2-40B4-BE49-F238E27FC236}">
                <a16:creationId xmlns:a16="http://schemas.microsoft.com/office/drawing/2014/main" id="{D4CEC473-7997-46A9-A4BE-39556F2DD671}"/>
              </a:ext>
            </a:extLst>
          </p:cNvPr>
          <p:cNvSpPr txBox="1"/>
          <p:nvPr/>
        </p:nvSpPr>
        <p:spPr>
          <a:xfrm>
            <a:off x="7492752" y="1580225"/>
            <a:ext cx="2157275" cy="400110"/>
          </a:xfrm>
          <a:prstGeom prst="rect">
            <a:avLst/>
          </a:prstGeom>
          <a:noFill/>
        </p:spPr>
        <p:txBody>
          <a:bodyPr wrap="square" rtlCol="0">
            <a:spAutoFit/>
          </a:bodyPr>
          <a:lstStyle/>
          <a:p>
            <a:r>
              <a:rPr lang="en-US" sz="2000"/>
              <a:t>Computer vision</a:t>
            </a:r>
          </a:p>
        </p:txBody>
      </p:sp>
      <p:sp>
        <p:nvSpPr>
          <p:cNvPr id="6" name="TextBox 5">
            <a:extLst>
              <a:ext uri="{FF2B5EF4-FFF2-40B4-BE49-F238E27FC236}">
                <a16:creationId xmlns:a16="http://schemas.microsoft.com/office/drawing/2014/main" id="{C2095191-4CE7-47CB-9755-DA049A72567C}"/>
              </a:ext>
            </a:extLst>
          </p:cNvPr>
          <p:cNvSpPr txBox="1"/>
          <p:nvPr/>
        </p:nvSpPr>
        <p:spPr>
          <a:xfrm>
            <a:off x="1349405" y="2468606"/>
            <a:ext cx="3435658" cy="2805896"/>
          </a:xfrm>
          <a:prstGeom prst="rect">
            <a:avLst/>
          </a:prstGeom>
          <a:noFill/>
        </p:spPr>
        <p:txBody>
          <a:bodyPr wrap="square" rtlCol="0">
            <a:spAutoFit/>
          </a:bodyPr>
          <a:lstStyle/>
          <a:p>
            <a:pPr marL="285750" indent="-285750">
              <a:lnSpc>
                <a:spcPct val="150000"/>
              </a:lnSpc>
              <a:buFontTx/>
              <a:buChar char="-"/>
            </a:pPr>
            <a:r>
              <a:rPr lang="en-US" sz="2000"/>
              <a:t>Gradient Descent</a:t>
            </a:r>
          </a:p>
          <a:p>
            <a:pPr marL="285750" indent="-285750">
              <a:lnSpc>
                <a:spcPct val="150000"/>
              </a:lnSpc>
              <a:buFontTx/>
              <a:buChar char="-"/>
            </a:pPr>
            <a:r>
              <a:rPr lang="en-US" sz="2000"/>
              <a:t>Linear Regression</a:t>
            </a:r>
          </a:p>
          <a:p>
            <a:pPr marL="285750" indent="-285750">
              <a:lnSpc>
                <a:spcPct val="150000"/>
              </a:lnSpc>
              <a:buFontTx/>
              <a:buChar char="-"/>
            </a:pPr>
            <a:r>
              <a:rPr lang="en-US" sz="2000"/>
              <a:t>Logistic Regression</a:t>
            </a:r>
          </a:p>
          <a:p>
            <a:pPr marL="285750" indent="-285750">
              <a:lnSpc>
                <a:spcPct val="150000"/>
              </a:lnSpc>
              <a:buFontTx/>
              <a:buChar char="-"/>
            </a:pPr>
            <a:r>
              <a:rPr lang="en-US" sz="2000"/>
              <a:t>Neural Network</a:t>
            </a:r>
          </a:p>
          <a:p>
            <a:pPr marL="285750" indent="-285750">
              <a:lnSpc>
                <a:spcPct val="150000"/>
              </a:lnSpc>
              <a:buFontTx/>
              <a:buChar char="-"/>
            </a:pPr>
            <a:r>
              <a:rPr lang="en-US" sz="2000"/>
              <a:t>Support Vector Machines</a:t>
            </a:r>
          </a:p>
          <a:p>
            <a:pPr marL="285750" indent="-285750">
              <a:lnSpc>
                <a:spcPct val="150000"/>
              </a:lnSpc>
              <a:buFontTx/>
              <a:buChar char="-"/>
            </a:pPr>
            <a:r>
              <a:rPr lang="en-US" sz="2000"/>
              <a:t>Unsupervised Learning </a:t>
            </a:r>
          </a:p>
        </p:txBody>
      </p:sp>
      <p:sp>
        <p:nvSpPr>
          <p:cNvPr id="7" name="TextBox 6">
            <a:extLst>
              <a:ext uri="{FF2B5EF4-FFF2-40B4-BE49-F238E27FC236}">
                <a16:creationId xmlns:a16="http://schemas.microsoft.com/office/drawing/2014/main" id="{6C8E42FC-41FB-4379-981D-34538CB58E28}"/>
              </a:ext>
            </a:extLst>
          </p:cNvPr>
          <p:cNvSpPr txBox="1"/>
          <p:nvPr/>
        </p:nvSpPr>
        <p:spPr>
          <a:xfrm>
            <a:off x="6632294" y="2583402"/>
            <a:ext cx="3852234" cy="2344231"/>
          </a:xfrm>
          <a:prstGeom prst="rect">
            <a:avLst/>
          </a:prstGeom>
          <a:noFill/>
        </p:spPr>
        <p:txBody>
          <a:bodyPr wrap="square" rtlCol="0">
            <a:spAutoFit/>
          </a:bodyPr>
          <a:lstStyle/>
          <a:p>
            <a:pPr marL="285750" indent="-285750">
              <a:lnSpc>
                <a:spcPct val="150000"/>
              </a:lnSpc>
              <a:buFontTx/>
              <a:buChar char="-"/>
            </a:pPr>
            <a:r>
              <a:rPr lang="en-US" sz="2000"/>
              <a:t>Convolutional neural network</a:t>
            </a:r>
          </a:p>
          <a:p>
            <a:pPr marL="285750" indent="-285750">
              <a:lnSpc>
                <a:spcPct val="150000"/>
              </a:lnSpc>
              <a:buFontTx/>
              <a:buChar char="-"/>
            </a:pPr>
            <a:r>
              <a:rPr lang="en-US" sz="2000"/>
              <a:t>Transfer Learning</a:t>
            </a:r>
          </a:p>
          <a:p>
            <a:pPr marL="285750" indent="-285750">
              <a:lnSpc>
                <a:spcPct val="150000"/>
              </a:lnSpc>
              <a:buFontTx/>
              <a:buChar char="-"/>
            </a:pPr>
            <a:r>
              <a:rPr lang="en-US" sz="2000"/>
              <a:t>Data Augmentation</a:t>
            </a:r>
          </a:p>
          <a:p>
            <a:pPr marL="285750" indent="-285750">
              <a:lnSpc>
                <a:spcPct val="150000"/>
              </a:lnSpc>
              <a:buFontTx/>
              <a:buChar char="-"/>
            </a:pPr>
            <a:r>
              <a:rPr lang="en-US" sz="2000"/>
              <a:t>Object Detection</a:t>
            </a:r>
          </a:p>
          <a:p>
            <a:pPr marL="285750" indent="-285750">
              <a:lnSpc>
                <a:spcPct val="150000"/>
              </a:lnSpc>
              <a:buFontTx/>
              <a:buChar char="-"/>
            </a:pPr>
            <a:r>
              <a:rPr lang="en-US" sz="2000"/>
              <a:t>Image segmentation</a:t>
            </a:r>
          </a:p>
        </p:txBody>
      </p:sp>
    </p:spTree>
    <p:extLst>
      <p:ext uri="{BB962C8B-B14F-4D97-AF65-F5344CB8AC3E}">
        <p14:creationId xmlns:p14="http://schemas.microsoft.com/office/powerpoint/2010/main" val="389143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500"/>
                                        <p:tgtEl>
                                          <p:spTgt spid="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3" end="3"/>
                                            </p:txEl>
                                          </p:spTgt>
                                        </p:tgtEl>
                                        <p:attrNameLst>
                                          <p:attrName>style.visibility</p:attrName>
                                        </p:attrNameLst>
                                      </p:cBhvr>
                                      <p:to>
                                        <p:strVal val="visible"/>
                                      </p:to>
                                    </p:set>
                                    <p:animEffect transition="in" filter="fade">
                                      <p:cBhvr>
                                        <p:cTn id="27" dur="500"/>
                                        <p:tgtEl>
                                          <p:spTgt spid="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4" end="4"/>
                                            </p:txEl>
                                          </p:spTgt>
                                        </p:tgtEl>
                                        <p:attrNameLst>
                                          <p:attrName>style.visibility</p:attrName>
                                        </p:attrNameLst>
                                      </p:cBhvr>
                                      <p:to>
                                        <p:strVal val="visible"/>
                                      </p:to>
                                    </p:set>
                                    <p:animEffect transition="in" filter="fade">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Effect transition="in" filter="fade">
                                      <p:cBhvr>
                                        <p:cTn id="37" dur="500"/>
                                        <p:tgtEl>
                                          <p:spTgt spid="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5">
                                            <p:txEl>
                                              <p:pRg st="0" end="0"/>
                                            </p:txEl>
                                          </p:spTgt>
                                        </p:tgtEl>
                                        <p:attrNameLst>
                                          <p:attrName>style.visibility</p:attrName>
                                        </p:attrNameLst>
                                      </p:cBhvr>
                                      <p:to>
                                        <p:strVal val="visible"/>
                                      </p:to>
                                    </p:set>
                                    <p:animEffect transition="in" filter="circle(in)">
                                      <p:cBhvr>
                                        <p:cTn id="42" dur="2000"/>
                                        <p:tgtEl>
                                          <p:spTgt spid="5">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 calcmode="lin" valueType="num">
                                      <p:cBhvr additive="base">
                                        <p:cTn id="4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7">
                                            <p:txEl>
                                              <p:pRg st="1" end="1"/>
                                            </p:txEl>
                                          </p:spTgt>
                                        </p:tgtEl>
                                        <p:attrNameLst>
                                          <p:attrName>style.visibility</p:attrName>
                                        </p:attrNameLst>
                                      </p:cBhvr>
                                      <p:to>
                                        <p:strVal val="visible"/>
                                      </p:to>
                                    </p:set>
                                    <p:anim calcmode="lin" valueType="num">
                                      <p:cBhvr additive="base">
                                        <p:cTn id="5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7">
                                            <p:txEl>
                                              <p:pRg st="2" end="2"/>
                                            </p:txEl>
                                          </p:spTgt>
                                        </p:tgtEl>
                                        <p:attrNameLst>
                                          <p:attrName>style.visibility</p:attrName>
                                        </p:attrNameLst>
                                      </p:cBhvr>
                                      <p:to>
                                        <p:strVal val="visible"/>
                                      </p:to>
                                    </p:set>
                                    <p:anim calcmode="lin" valueType="num">
                                      <p:cBhvr additive="base">
                                        <p:cTn id="5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7">
                                            <p:txEl>
                                              <p:pRg st="3" end="3"/>
                                            </p:txEl>
                                          </p:spTgt>
                                        </p:tgtEl>
                                        <p:attrNameLst>
                                          <p:attrName>style.visibility</p:attrName>
                                        </p:attrNameLst>
                                      </p:cBhvr>
                                      <p:to>
                                        <p:strVal val="visible"/>
                                      </p:to>
                                    </p:set>
                                    <p:anim calcmode="lin" valueType="num">
                                      <p:cBhvr additive="base">
                                        <p:cTn id="6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7">
                                            <p:txEl>
                                              <p:pRg st="4" end="4"/>
                                            </p:txEl>
                                          </p:spTgt>
                                        </p:tgtEl>
                                        <p:attrNameLst>
                                          <p:attrName>style.visibility</p:attrName>
                                        </p:attrNameLst>
                                      </p:cBhvr>
                                      <p:to>
                                        <p:strVal val="visible"/>
                                      </p:to>
                                    </p:set>
                                    <p:anim calcmode="lin" valueType="num">
                                      <p:cBhvr additive="base">
                                        <p:cTn id="7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A1D63C-8FEC-41F0-A999-1FB0F9015AEC}"/>
              </a:ext>
            </a:extLst>
          </p:cNvPr>
          <p:cNvSpPr txBox="1"/>
          <p:nvPr/>
        </p:nvSpPr>
        <p:spPr>
          <a:xfrm>
            <a:off x="1233996" y="177553"/>
            <a:ext cx="5752730" cy="461665"/>
          </a:xfrm>
          <a:prstGeom prst="rect">
            <a:avLst/>
          </a:prstGeom>
          <a:noFill/>
        </p:spPr>
        <p:txBody>
          <a:bodyPr wrap="square" rtlCol="0">
            <a:spAutoFit/>
          </a:bodyPr>
          <a:lstStyle/>
          <a:p>
            <a:r>
              <a:rPr lang="en-US" sz="2400">
                <a:solidFill>
                  <a:srgbClr val="FF0000"/>
                </a:solidFill>
              </a:rPr>
              <a:t>Áp dụng vào bài toán đo kích thước vật thể</a:t>
            </a:r>
          </a:p>
        </p:txBody>
      </p:sp>
      <p:sp>
        <p:nvSpPr>
          <p:cNvPr id="3" name="TextBox 2">
            <a:extLst>
              <a:ext uri="{FF2B5EF4-FFF2-40B4-BE49-F238E27FC236}">
                <a16:creationId xmlns:a16="http://schemas.microsoft.com/office/drawing/2014/main" id="{EBFEC66D-D009-43E4-AE85-B2CFCAE5ED00}"/>
              </a:ext>
            </a:extLst>
          </p:cNvPr>
          <p:cNvSpPr txBox="1"/>
          <p:nvPr/>
        </p:nvSpPr>
        <p:spPr>
          <a:xfrm>
            <a:off x="774872" y="1580224"/>
            <a:ext cx="3486409" cy="1754326"/>
          </a:xfrm>
          <a:prstGeom prst="rect">
            <a:avLst/>
          </a:prstGeom>
          <a:noFill/>
        </p:spPr>
        <p:txBody>
          <a:bodyPr wrap="square" rtlCol="0">
            <a:spAutoFit/>
          </a:bodyPr>
          <a:lstStyle/>
          <a:p>
            <a:r>
              <a:rPr lang="en-US"/>
              <a:t>Dữ liệu:</a:t>
            </a:r>
          </a:p>
          <a:p>
            <a:pPr marL="285750" indent="-285750">
              <a:buFont typeface="Wingdings" panose="05000000000000000000" pitchFamily="2" charset="2"/>
              <a:buChar char="Ø"/>
            </a:pPr>
            <a:r>
              <a:rPr lang="en-US" sz="1800">
                <a:effectLst/>
                <a:latin typeface="Times New Roman" panose="02020603050405020304" pitchFamily="18" charset="0"/>
                <a:ea typeface="Calibri" panose="020F0502020204030204" pitchFamily="34" charset="0"/>
                <a:cs typeface="Calibri" panose="020F0502020204030204" pitchFamily="34" charset="0"/>
              </a:rPr>
              <a:t>5 lớp : chuột, điện thoại, thước, sách, nền</a:t>
            </a:r>
            <a:endParaRPr lang="en-US" sz="180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sz="1800">
                <a:effectLst/>
                <a:latin typeface="Times New Roman" panose="02020603050405020304" pitchFamily="18" charset="0"/>
                <a:ea typeface="Calibri" panose="020F0502020204030204" pitchFamily="34" charset="0"/>
                <a:cs typeface="Calibri" panose="020F0502020204030204" pitchFamily="34" charset="0"/>
              </a:rPr>
              <a:t>Ảnh tự sinh : 200 ảnh</a:t>
            </a:r>
            <a:endParaRPr lang="en-US" sz="1800">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en-US"/>
              <a:t>Ảnh tự chụp : 70 ảnh</a:t>
            </a:r>
          </a:p>
          <a:p>
            <a:pPr marL="285750" indent="-285750">
              <a:buFont typeface="Wingdings" panose="05000000000000000000" pitchFamily="2" charset="2"/>
              <a:buChar char="Ø"/>
            </a:pPr>
            <a:r>
              <a:rPr lang="en-US"/>
              <a:t>Gán nhãn bằng tool labelme</a:t>
            </a:r>
          </a:p>
        </p:txBody>
      </p:sp>
      <p:pic>
        <p:nvPicPr>
          <p:cNvPr id="6" name="Picture 5">
            <a:extLst>
              <a:ext uri="{FF2B5EF4-FFF2-40B4-BE49-F238E27FC236}">
                <a16:creationId xmlns:a16="http://schemas.microsoft.com/office/drawing/2014/main" id="{BCB0E342-1037-4C3B-9F4A-3A8EF5B57ACE}"/>
              </a:ext>
            </a:extLst>
          </p:cNvPr>
          <p:cNvPicPr>
            <a:picLocks noChangeAspect="1"/>
          </p:cNvPicPr>
          <p:nvPr/>
        </p:nvPicPr>
        <p:blipFill>
          <a:blip r:embed="rId2"/>
          <a:stretch>
            <a:fillRect/>
          </a:stretch>
        </p:blipFill>
        <p:spPr>
          <a:xfrm>
            <a:off x="4429957" y="3924312"/>
            <a:ext cx="2792210" cy="2091109"/>
          </a:xfrm>
          <a:prstGeom prst="rect">
            <a:avLst/>
          </a:prstGeom>
        </p:spPr>
      </p:pic>
      <p:pic>
        <p:nvPicPr>
          <p:cNvPr id="7" name="Picture 6">
            <a:extLst>
              <a:ext uri="{FF2B5EF4-FFF2-40B4-BE49-F238E27FC236}">
                <a16:creationId xmlns:a16="http://schemas.microsoft.com/office/drawing/2014/main" id="{44C38241-1E35-442B-9EFD-68998A86A94D}"/>
              </a:ext>
            </a:extLst>
          </p:cNvPr>
          <p:cNvPicPr>
            <a:picLocks noChangeAspect="1"/>
          </p:cNvPicPr>
          <p:nvPr/>
        </p:nvPicPr>
        <p:blipFill>
          <a:blip r:embed="rId3"/>
          <a:stretch>
            <a:fillRect/>
          </a:stretch>
        </p:blipFill>
        <p:spPr>
          <a:xfrm>
            <a:off x="8510396" y="3957779"/>
            <a:ext cx="2773920" cy="2078916"/>
          </a:xfrm>
          <a:prstGeom prst="rect">
            <a:avLst/>
          </a:prstGeom>
        </p:spPr>
      </p:pic>
      <p:pic>
        <p:nvPicPr>
          <p:cNvPr id="8" name="Picture 7">
            <a:extLst>
              <a:ext uri="{FF2B5EF4-FFF2-40B4-BE49-F238E27FC236}">
                <a16:creationId xmlns:a16="http://schemas.microsoft.com/office/drawing/2014/main" id="{AD54FC4B-9A13-4D11-893F-15F547138E20}"/>
              </a:ext>
            </a:extLst>
          </p:cNvPr>
          <p:cNvPicPr>
            <a:picLocks noChangeAspect="1"/>
          </p:cNvPicPr>
          <p:nvPr/>
        </p:nvPicPr>
        <p:blipFill>
          <a:blip r:embed="rId4"/>
          <a:stretch>
            <a:fillRect/>
          </a:stretch>
        </p:blipFill>
        <p:spPr>
          <a:xfrm>
            <a:off x="6028623" y="1068556"/>
            <a:ext cx="3346994" cy="2426418"/>
          </a:xfrm>
          <a:prstGeom prst="rect">
            <a:avLst/>
          </a:prstGeom>
        </p:spPr>
      </p:pic>
    </p:spTree>
    <p:extLst>
      <p:ext uri="{BB962C8B-B14F-4D97-AF65-F5344CB8AC3E}">
        <p14:creationId xmlns:p14="http://schemas.microsoft.com/office/powerpoint/2010/main" val="342091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1000"/>
                                        <p:tgtEl>
                                          <p:spTgt spid="3">
                                            <p:txEl>
                                              <p:pRg st="3" end="3"/>
                                            </p:txEl>
                                          </p:spTgt>
                                        </p:tgtEl>
                                      </p:cBhvr>
                                    </p:animEffect>
                                    <p:anim calcmode="lin" valueType="num">
                                      <p:cBhvr>
                                        <p:cTn id="28"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1000"/>
                                        <p:tgtEl>
                                          <p:spTgt spid="3">
                                            <p:txEl>
                                              <p:pRg st="4" end="4"/>
                                            </p:txEl>
                                          </p:spTgt>
                                        </p:tgtEl>
                                      </p:cBhvr>
                                    </p:animEffect>
                                    <p:anim calcmode="lin" valueType="num">
                                      <p:cBhvr>
                                        <p:cTn id="3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D2AADB8-BAB4-4BD8-82D4-8E4BC1DD70CB}"/>
              </a:ext>
            </a:extLst>
          </p:cNvPr>
          <p:cNvSpPr txBox="1"/>
          <p:nvPr/>
        </p:nvSpPr>
        <p:spPr>
          <a:xfrm>
            <a:off x="543758" y="2509175"/>
            <a:ext cx="4827232" cy="2031325"/>
          </a:xfrm>
          <a:prstGeom prst="rect">
            <a:avLst/>
          </a:prstGeom>
          <a:noFill/>
        </p:spPr>
        <p:txBody>
          <a:bodyPr wrap="square">
            <a:spAutoFit/>
          </a:bodyPr>
          <a:lstStyle/>
          <a:p>
            <a:r>
              <a:rPr lang="vi-VN"/>
              <a:t>Sau khi đào tạo, đối với mỗi ảnh test, sẽ tạo ra được ảnh chứa các vùng ứng với các vật thể khác nhau, sẽ dụng xử lý ảnh trong thư viện của opencv của python để vẽ các box quanh các vật thể và từ đó dựa vào kích thước cố định của cái thước để tính toán kích thước của các vật thể còn lại trong ảnh</a:t>
            </a:r>
            <a:endParaRPr lang="en-US"/>
          </a:p>
        </p:txBody>
      </p:sp>
      <p:pic>
        <p:nvPicPr>
          <p:cNvPr id="4" name="Picture 3">
            <a:extLst>
              <a:ext uri="{FF2B5EF4-FFF2-40B4-BE49-F238E27FC236}">
                <a16:creationId xmlns:a16="http://schemas.microsoft.com/office/drawing/2014/main" id="{8EA12A87-E17A-40DE-91D7-E4218BCF616B}"/>
              </a:ext>
            </a:extLst>
          </p:cNvPr>
          <p:cNvPicPr>
            <a:picLocks noChangeAspect="1"/>
          </p:cNvPicPr>
          <p:nvPr/>
        </p:nvPicPr>
        <p:blipFill>
          <a:blip r:embed="rId2"/>
          <a:stretch>
            <a:fillRect/>
          </a:stretch>
        </p:blipFill>
        <p:spPr>
          <a:xfrm>
            <a:off x="5813876" y="1857666"/>
            <a:ext cx="5944115" cy="4456562"/>
          </a:xfrm>
          <a:prstGeom prst="rect">
            <a:avLst/>
          </a:prstGeom>
        </p:spPr>
      </p:pic>
      <p:sp>
        <p:nvSpPr>
          <p:cNvPr id="5" name="TextBox 4">
            <a:extLst>
              <a:ext uri="{FF2B5EF4-FFF2-40B4-BE49-F238E27FC236}">
                <a16:creationId xmlns:a16="http://schemas.microsoft.com/office/drawing/2014/main" id="{BE8E84C8-548E-45A1-82DA-9BCCEC4CF68F}"/>
              </a:ext>
            </a:extLst>
          </p:cNvPr>
          <p:cNvSpPr txBox="1"/>
          <p:nvPr/>
        </p:nvSpPr>
        <p:spPr>
          <a:xfrm>
            <a:off x="479394" y="221942"/>
            <a:ext cx="1882066" cy="461665"/>
          </a:xfrm>
          <a:prstGeom prst="rect">
            <a:avLst/>
          </a:prstGeom>
          <a:noFill/>
        </p:spPr>
        <p:txBody>
          <a:bodyPr wrap="square" rtlCol="0">
            <a:spAutoFit/>
          </a:bodyPr>
          <a:lstStyle/>
          <a:p>
            <a:r>
              <a:rPr lang="en-US" sz="2400">
                <a:solidFill>
                  <a:srgbClr val="FF0000"/>
                </a:solidFill>
              </a:rPr>
              <a:t>Kết quả</a:t>
            </a:r>
          </a:p>
        </p:txBody>
      </p:sp>
    </p:spTree>
    <p:extLst>
      <p:ext uri="{BB962C8B-B14F-4D97-AF65-F5344CB8AC3E}">
        <p14:creationId xmlns:p14="http://schemas.microsoft.com/office/powerpoint/2010/main" val="2896995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AEAA96-FAB8-4723-A686-0AE628AF84C3}"/>
              </a:ext>
            </a:extLst>
          </p:cNvPr>
          <p:cNvPicPr>
            <a:picLocks noChangeAspect="1"/>
          </p:cNvPicPr>
          <p:nvPr/>
        </p:nvPicPr>
        <p:blipFill>
          <a:blip r:embed="rId2"/>
          <a:stretch>
            <a:fillRect/>
          </a:stretch>
        </p:blipFill>
        <p:spPr>
          <a:xfrm>
            <a:off x="700688" y="200218"/>
            <a:ext cx="10615011" cy="6191838"/>
          </a:xfrm>
          <a:prstGeom prst="rect">
            <a:avLst/>
          </a:prstGeom>
        </p:spPr>
      </p:pic>
    </p:spTree>
    <p:extLst>
      <p:ext uri="{BB962C8B-B14F-4D97-AF65-F5344CB8AC3E}">
        <p14:creationId xmlns:p14="http://schemas.microsoft.com/office/powerpoint/2010/main" val="4254286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57D374-BE47-47D0-AFF6-B77795EE8807}"/>
              </a:ext>
            </a:extLst>
          </p:cNvPr>
          <p:cNvSpPr txBox="1"/>
          <p:nvPr/>
        </p:nvSpPr>
        <p:spPr>
          <a:xfrm>
            <a:off x="1296365" y="416689"/>
            <a:ext cx="5023412" cy="523220"/>
          </a:xfrm>
          <a:prstGeom prst="rect">
            <a:avLst/>
          </a:prstGeom>
          <a:noFill/>
        </p:spPr>
        <p:txBody>
          <a:bodyPr wrap="square" rtlCol="0">
            <a:spAutoFit/>
          </a:bodyPr>
          <a:lstStyle/>
          <a:p>
            <a:r>
              <a:rPr lang="en-US" sz="2800">
                <a:solidFill>
                  <a:srgbClr val="FF0000"/>
                </a:solidFill>
              </a:rPr>
              <a:t>Bài toán Rain in Australia</a:t>
            </a:r>
          </a:p>
        </p:txBody>
      </p:sp>
      <p:sp>
        <p:nvSpPr>
          <p:cNvPr id="3" name="TextBox 2">
            <a:extLst>
              <a:ext uri="{FF2B5EF4-FFF2-40B4-BE49-F238E27FC236}">
                <a16:creationId xmlns:a16="http://schemas.microsoft.com/office/drawing/2014/main" id="{FB361057-F051-439E-B50E-B6612D0B9ADD}"/>
              </a:ext>
            </a:extLst>
          </p:cNvPr>
          <p:cNvSpPr txBox="1"/>
          <p:nvPr/>
        </p:nvSpPr>
        <p:spPr>
          <a:xfrm>
            <a:off x="2048719" y="1863524"/>
            <a:ext cx="3750197" cy="2229072"/>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a:t>Giới thiệu bài toán</a:t>
            </a:r>
          </a:p>
          <a:p>
            <a:pPr marL="285750" indent="-285750">
              <a:lnSpc>
                <a:spcPct val="200000"/>
              </a:lnSpc>
              <a:buFont typeface="Wingdings" panose="05000000000000000000" pitchFamily="2" charset="2"/>
              <a:buChar char="Ø"/>
            </a:pPr>
            <a:r>
              <a:rPr lang="en-US"/>
              <a:t>Khám phá và tiền xử lí tập dữ liệu</a:t>
            </a:r>
          </a:p>
          <a:p>
            <a:pPr marL="285750" indent="-285750">
              <a:lnSpc>
                <a:spcPct val="200000"/>
              </a:lnSpc>
              <a:buFont typeface="Wingdings" panose="05000000000000000000" pitchFamily="2" charset="2"/>
              <a:buChar char="Ø"/>
            </a:pPr>
            <a:r>
              <a:rPr lang="en-US"/>
              <a:t>Các mô hình sử dụng</a:t>
            </a:r>
          </a:p>
          <a:p>
            <a:pPr marL="285750" indent="-285750">
              <a:lnSpc>
                <a:spcPct val="200000"/>
              </a:lnSpc>
              <a:buFont typeface="Wingdings" panose="05000000000000000000" pitchFamily="2" charset="2"/>
              <a:buChar char="Ø"/>
            </a:pPr>
            <a:r>
              <a:rPr lang="en-US"/>
              <a:t>Kết quả</a:t>
            </a:r>
          </a:p>
        </p:txBody>
      </p:sp>
    </p:spTree>
    <p:extLst>
      <p:ext uri="{BB962C8B-B14F-4D97-AF65-F5344CB8AC3E}">
        <p14:creationId xmlns:p14="http://schemas.microsoft.com/office/powerpoint/2010/main" val="99641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7025EF-EDD0-4BF4-B48E-2D3386D40289}"/>
              </a:ext>
            </a:extLst>
          </p:cNvPr>
          <p:cNvSpPr txBox="1"/>
          <p:nvPr/>
        </p:nvSpPr>
        <p:spPr>
          <a:xfrm>
            <a:off x="1030147" y="381965"/>
            <a:ext cx="5359078" cy="523220"/>
          </a:xfrm>
          <a:prstGeom prst="rect">
            <a:avLst/>
          </a:prstGeom>
          <a:noFill/>
        </p:spPr>
        <p:txBody>
          <a:bodyPr wrap="square" rtlCol="0">
            <a:spAutoFit/>
          </a:bodyPr>
          <a:lstStyle/>
          <a:p>
            <a:r>
              <a:rPr lang="en-US" sz="2800">
                <a:solidFill>
                  <a:srgbClr val="FF0000"/>
                </a:solidFill>
              </a:rPr>
              <a:t>Giới thiệu bài toán</a:t>
            </a:r>
          </a:p>
        </p:txBody>
      </p:sp>
      <p:sp>
        <p:nvSpPr>
          <p:cNvPr id="3" name="TextBox 2">
            <a:extLst>
              <a:ext uri="{FF2B5EF4-FFF2-40B4-BE49-F238E27FC236}">
                <a16:creationId xmlns:a16="http://schemas.microsoft.com/office/drawing/2014/main" id="{6EBFE4DF-6B4D-4E46-AD09-6D0F2B040E2C}"/>
              </a:ext>
            </a:extLst>
          </p:cNvPr>
          <p:cNvSpPr txBox="1"/>
          <p:nvPr/>
        </p:nvSpPr>
        <p:spPr>
          <a:xfrm>
            <a:off x="1030147" y="1657990"/>
            <a:ext cx="7652214" cy="2862322"/>
          </a:xfrm>
          <a:prstGeom prst="rect">
            <a:avLst/>
          </a:prstGeom>
          <a:noFill/>
        </p:spPr>
        <p:txBody>
          <a:bodyPr wrap="square" rtlCol="0">
            <a:spAutoFit/>
          </a:bodyPr>
          <a:lstStyle/>
          <a:p>
            <a:pPr marL="342900" indent="-342900">
              <a:buFont typeface="Arial" panose="020B0604020202020204" pitchFamily="34" charset="0"/>
              <a:buChar char="•"/>
            </a:pPr>
            <a:r>
              <a:rPr lang="en-US" sz="2000"/>
              <a:t>Với tập dữ liệu về thời tiết của các ngày tại Australia, hệ thống cần phải dự đoán khả năng có mưa của ngày tiếp thep tại 1 địa điểm dựa vào đặc điểm thời tiết ngày hiện tại.</a:t>
            </a:r>
          </a:p>
          <a:p>
            <a:pPr marL="342900" indent="-342900">
              <a:buFont typeface="Arial" panose="020B0604020202020204" pitchFamily="34" charset="0"/>
              <a:buChar char="•"/>
            </a:pPr>
            <a:r>
              <a:rPr lang="en-US" sz="2000"/>
              <a:t>Thông tin về đầu vào và đầu ra:</a:t>
            </a:r>
          </a:p>
          <a:p>
            <a:pPr marL="800100" lvl="1" indent="-342900">
              <a:buFont typeface="Arial" panose="020B0604020202020204" pitchFamily="34" charset="0"/>
              <a:buChar char="•"/>
            </a:pPr>
            <a:r>
              <a:rPr lang="en-US" sz="2000"/>
              <a:t>Đầu vào: 1 vector 22 chiều chứa thông tin về thời tiết của ngày hôm nay tại Australia</a:t>
            </a:r>
          </a:p>
          <a:p>
            <a:pPr marL="800100" lvl="1" indent="-342900">
              <a:buFont typeface="Arial" panose="020B0604020202020204" pitchFamily="34" charset="0"/>
              <a:buChar char="•"/>
            </a:pPr>
            <a:r>
              <a:rPr lang="en-US" sz="2000"/>
              <a:t>Đầu ra: Khả năng có mưa vào ngày tiếp theo (Yes/ No)</a:t>
            </a:r>
          </a:p>
          <a:p>
            <a:pPr marL="342900" indent="-342900">
              <a:buFont typeface="Arial" panose="020B0604020202020204" pitchFamily="34" charset="0"/>
              <a:buChar char="•"/>
            </a:pPr>
            <a:r>
              <a:rPr lang="en-US" sz="2000"/>
              <a:t>Nhiệm vụ đề tài: Xây dựng mô hình hồi quy losgistic, SVM và cây quyết định để dự đoán và so sánh hiệu năng của 3 mô hình.</a:t>
            </a:r>
          </a:p>
        </p:txBody>
      </p:sp>
    </p:spTree>
    <p:extLst>
      <p:ext uri="{BB962C8B-B14F-4D97-AF65-F5344CB8AC3E}">
        <p14:creationId xmlns:p14="http://schemas.microsoft.com/office/powerpoint/2010/main" val="304297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06DDAE-3DEF-4FE7-87F3-C39CB8340C3A}"/>
              </a:ext>
            </a:extLst>
          </p:cNvPr>
          <p:cNvSpPr txBox="1"/>
          <p:nvPr/>
        </p:nvSpPr>
        <p:spPr>
          <a:xfrm>
            <a:off x="1115327" y="537830"/>
            <a:ext cx="2766349" cy="461665"/>
          </a:xfrm>
          <a:prstGeom prst="rect">
            <a:avLst/>
          </a:prstGeom>
          <a:noFill/>
        </p:spPr>
        <p:txBody>
          <a:bodyPr wrap="square" rtlCol="0">
            <a:spAutoFit/>
          </a:bodyPr>
          <a:lstStyle/>
          <a:p>
            <a:r>
              <a:rPr lang="en-US" sz="2400">
                <a:solidFill>
                  <a:srgbClr val="FF0000"/>
                </a:solidFill>
              </a:rPr>
              <a:t>Mô tả dữ liệu</a:t>
            </a:r>
          </a:p>
        </p:txBody>
      </p:sp>
      <p:sp>
        <p:nvSpPr>
          <p:cNvPr id="3" name="TextBox 2">
            <a:extLst>
              <a:ext uri="{FF2B5EF4-FFF2-40B4-BE49-F238E27FC236}">
                <a16:creationId xmlns:a16="http://schemas.microsoft.com/office/drawing/2014/main" id="{EDB20623-154B-403F-ACDD-A2E43534D9E7}"/>
              </a:ext>
            </a:extLst>
          </p:cNvPr>
          <p:cNvSpPr txBox="1"/>
          <p:nvPr/>
        </p:nvSpPr>
        <p:spPr>
          <a:xfrm>
            <a:off x="1320861" y="1697320"/>
            <a:ext cx="7672217" cy="2147511"/>
          </a:xfrm>
          <a:prstGeom prst="rect">
            <a:avLst/>
          </a:prstGeom>
          <a:noFill/>
        </p:spPr>
        <p:txBody>
          <a:bodyPr wrap="square" rtlCol="0">
            <a:spAutoFit/>
          </a:bodyPr>
          <a:lstStyle/>
          <a:p>
            <a:pPr marL="342900" marR="0" lvl="0" indent="-342900">
              <a:lnSpc>
                <a:spcPct val="107000"/>
              </a:lnSpc>
              <a:spcBef>
                <a:spcPts val="0"/>
              </a:spcBef>
              <a:spcAft>
                <a:spcPts val="0"/>
              </a:spcAft>
              <a:buFont typeface="Symbol" panose="05050102010706020507" pitchFamily="18" charset="2"/>
              <a:buChar char="-"/>
            </a:pPr>
            <a:r>
              <a:rPr lang="en-US" sz="1800" u="none" strike="noStrike">
                <a:effectLst/>
                <a:ea typeface="Calibri" panose="020F0502020204030204" pitchFamily="34" charset="0"/>
              </a:rPr>
              <a:t>Dữ liệu bao gồm 145460 mẫu chứa thông tin về thời tiết tại các địa điểm ở Australia trong 10 năm, mỗi mẫu có 23 thuộc tính </a:t>
            </a:r>
            <a:endParaRPr lang="en-US">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u="none" strike="noStrike">
                <a:solidFill>
                  <a:srgbClr val="212121"/>
                </a:solidFill>
                <a:effectLst/>
                <a:highlight>
                  <a:srgbClr val="FFFFFF"/>
                </a:highlight>
                <a:ea typeface="Calibri" panose="020F0502020204030204" pitchFamily="34" charset="0"/>
              </a:rPr>
              <a:t>RainTomorrow là biến mục tiêu để dự đoán - Yes or No. </a:t>
            </a:r>
            <a:endParaRPr lang="en-US">
              <a:highlight>
                <a:srgbClr val="FFFFFF"/>
              </a:highlight>
              <a:ea typeface="Calibri" panose="020F0502020204030204"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a:solidFill>
                  <a:srgbClr val="000000"/>
                </a:solidFill>
                <a:effectLst/>
                <a:ea typeface="Courier New" panose="02070309020205020404" pitchFamily="49" charset="0"/>
                <a:cs typeface="Courier New" panose="02070309020205020404" pitchFamily="49" charset="0"/>
              </a:rPr>
              <a:t>Sau khi loại bỏ những mẫu có giá trị RainTomorrow là null, dữ liệu còn 142193 mẫu, mỗi mẫu 23 thuộc tính. Từ đây,bài toán sử dụng dữ liệu này để xử lý tiếp</a:t>
            </a:r>
            <a:endParaRPr lang="en-US" sz="1800">
              <a:effectLst/>
              <a:ea typeface="Courier New" panose="02070309020205020404" pitchFamily="49" charset="0"/>
              <a:cs typeface="Courier New" panose="02070309020205020404" pitchFamily="49" charset="0"/>
            </a:endParaRPr>
          </a:p>
          <a:p>
            <a:endParaRPr lang="en-US"/>
          </a:p>
        </p:txBody>
      </p:sp>
    </p:spTree>
    <p:extLst>
      <p:ext uri="{BB962C8B-B14F-4D97-AF65-F5344CB8AC3E}">
        <p14:creationId xmlns:p14="http://schemas.microsoft.com/office/powerpoint/2010/main" val="351821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717D83-B88F-4F6D-8AF6-94F019A409D3}"/>
              </a:ext>
            </a:extLst>
          </p:cNvPr>
          <p:cNvSpPr txBox="1"/>
          <p:nvPr/>
        </p:nvSpPr>
        <p:spPr>
          <a:xfrm>
            <a:off x="1319514" y="405114"/>
            <a:ext cx="5208608" cy="461665"/>
          </a:xfrm>
          <a:prstGeom prst="rect">
            <a:avLst/>
          </a:prstGeom>
          <a:noFill/>
        </p:spPr>
        <p:txBody>
          <a:bodyPr wrap="square" rtlCol="0">
            <a:spAutoFit/>
          </a:bodyPr>
          <a:lstStyle/>
          <a:p>
            <a:r>
              <a:rPr lang="en-US" sz="2400">
                <a:solidFill>
                  <a:srgbClr val="FF0000"/>
                </a:solidFill>
              </a:rPr>
              <a:t>Khám phá và tiền xử lý dữ liệu</a:t>
            </a:r>
          </a:p>
        </p:txBody>
      </p:sp>
      <p:sp>
        <p:nvSpPr>
          <p:cNvPr id="4" name="TextBox 3">
            <a:extLst>
              <a:ext uri="{FF2B5EF4-FFF2-40B4-BE49-F238E27FC236}">
                <a16:creationId xmlns:a16="http://schemas.microsoft.com/office/drawing/2014/main" id="{C238BBE8-292F-43E4-8701-EEEDCFC0FE4E}"/>
              </a:ext>
            </a:extLst>
          </p:cNvPr>
          <p:cNvSpPr txBox="1"/>
          <p:nvPr/>
        </p:nvSpPr>
        <p:spPr>
          <a:xfrm>
            <a:off x="688694" y="1675847"/>
            <a:ext cx="5507920" cy="2585323"/>
          </a:xfrm>
          <a:prstGeom prst="rect">
            <a:avLst/>
          </a:prstGeom>
          <a:noFill/>
        </p:spPr>
        <p:txBody>
          <a:bodyPr wrap="square">
            <a:spAutoFit/>
          </a:bodyPr>
          <a:lstStyle/>
          <a:p>
            <a:r>
              <a:rPr lang="en-US"/>
              <a:t>- Biến mục tiêu RainTomorrow nhận 2 giá trị: Yes, No</a:t>
            </a:r>
          </a:p>
          <a:p>
            <a:pPr lvl="1"/>
            <a:r>
              <a:rPr lang="en-US"/>
              <a:t>Yes: </a:t>
            </a:r>
            <a:r>
              <a:rPr lang="en-US" i="0"/>
              <a:t>31877</a:t>
            </a:r>
          </a:p>
          <a:p>
            <a:pPr lvl="1"/>
            <a:r>
              <a:rPr lang="en-US" i="0"/>
              <a:t>No: 110316</a:t>
            </a:r>
          </a:p>
          <a:p>
            <a:pPr lvl="1">
              <a:buFont typeface="Wingdings" panose="05000000000000000000" pitchFamily="2" charset="2"/>
              <a:buChar char="à"/>
            </a:pPr>
            <a:r>
              <a:rPr lang="en-US" i="0">
                <a:sym typeface="Wingdings" panose="05000000000000000000" pitchFamily="2" charset="2"/>
              </a:rPr>
              <a:t>Mất cân bằng dữ liệu: yes/no = 0.288</a:t>
            </a:r>
          </a:p>
          <a:p>
            <a:r>
              <a:rPr lang="en-US"/>
              <a:t>- 7 thuộc tính có giá trị phân loại: Date (3436 labels),  Location (49 labels), WindGustDir (17 labels), WindDir9am (17 labels), WinDir3pm (17 labels), RainToday (2 labels)</a:t>
            </a:r>
          </a:p>
          <a:p>
            <a:r>
              <a:rPr lang="en-US"/>
              <a:t>- 16 thuôc tính dạng số còn lại đều là biến liên tục</a:t>
            </a:r>
          </a:p>
        </p:txBody>
      </p:sp>
      <p:pic>
        <p:nvPicPr>
          <p:cNvPr id="5" name="Picture 4">
            <a:extLst>
              <a:ext uri="{FF2B5EF4-FFF2-40B4-BE49-F238E27FC236}">
                <a16:creationId xmlns:a16="http://schemas.microsoft.com/office/drawing/2014/main" id="{594CD758-C66C-43EA-86F1-F970FB4A71D9}"/>
              </a:ext>
            </a:extLst>
          </p:cNvPr>
          <p:cNvPicPr>
            <a:picLocks noChangeAspect="1"/>
          </p:cNvPicPr>
          <p:nvPr/>
        </p:nvPicPr>
        <p:blipFill>
          <a:blip r:embed="rId2"/>
          <a:stretch>
            <a:fillRect/>
          </a:stretch>
        </p:blipFill>
        <p:spPr>
          <a:xfrm>
            <a:off x="6860211" y="1056899"/>
            <a:ext cx="4361164" cy="5240994"/>
          </a:xfrm>
          <a:prstGeom prst="rect">
            <a:avLst/>
          </a:prstGeom>
        </p:spPr>
      </p:pic>
    </p:spTree>
    <p:extLst>
      <p:ext uri="{BB962C8B-B14F-4D97-AF65-F5344CB8AC3E}">
        <p14:creationId xmlns:p14="http://schemas.microsoft.com/office/powerpoint/2010/main" val="416413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barn(inVertical)">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 calcmode="lin" valueType="num">
                                      <p:cBhvr additive="base">
                                        <p:cTn id="2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C6B408-F6FD-4DE7-AB93-AABA5CC3122A}"/>
              </a:ext>
            </a:extLst>
          </p:cNvPr>
          <p:cNvSpPr txBox="1"/>
          <p:nvPr/>
        </p:nvSpPr>
        <p:spPr>
          <a:xfrm>
            <a:off x="1866418" y="1897353"/>
            <a:ext cx="6094070" cy="3139321"/>
          </a:xfrm>
          <a:prstGeom prst="rect">
            <a:avLst/>
          </a:prstGeom>
          <a:noFill/>
        </p:spPr>
        <p:txBody>
          <a:bodyPr wrap="square">
            <a:spAutoFit/>
          </a:bodyPr>
          <a:lstStyle/>
          <a:p>
            <a:pPr marL="285750" indent="-285750">
              <a:buFont typeface="Wingdings" panose="05000000000000000000" pitchFamily="2" charset="2"/>
              <a:buChar char="v"/>
            </a:pPr>
            <a:r>
              <a:rPr lang="en-US"/>
              <a:t>Các thuộc tính chứa giá trị bị thiếu:</a:t>
            </a:r>
          </a:p>
          <a:p>
            <a:pPr lvl="1"/>
            <a:r>
              <a:rPr lang="en-US" i="0"/>
              <a:t>WindGustDir, WindDir9am, WindDir3pm, RainToday </a:t>
            </a:r>
          </a:p>
          <a:p>
            <a:pPr lvl="1"/>
            <a:r>
              <a:rPr lang="en-US" i="0"/>
              <a:t>MinTemp, MaxTemp, Rainfall, Evaporation, Sunshine, WindGustSpeed, WindSpeed9am, WindSpeed3pm, Humidity9am, Humidity3pm, Pressure9am, Pressure3pm, Cloud9am, Cloud3pm, Temp9am, Temp3pm</a:t>
            </a:r>
          </a:p>
          <a:p>
            <a:pPr marL="285750" indent="-285750">
              <a:buFont typeface="Wingdings" panose="05000000000000000000" pitchFamily="2" charset="2"/>
              <a:buChar char="v"/>
            </a:pPr>
            <a:r>
              <a:rPr lang="en-US"/>
              <a:t>Xử lí: </a:t>
            </a:r>
          </a:p>
          <a:p>
            <a:pPr marL="742950" lvl="1" indent="-285750">
              <a:buFont typeface="Wingdings" panose="05000000000000000000" pitchFamily="2" charset="2"/>
              <a:buChar char="ü"/>
            </a:pPr>
            <a:r>
              <a:rPr lang="en-US"/>
              <a:t>Sử dụng mode imputation đối với biến phân loại, thay thế giá trị bị thiếu bằng  giá trị có tần số lớn nhất</a:t>
            </a:r>
          </a:p>
          <a:p>
            <a:pPr marL="742950" lvl="1" indent="-285750">
              <a:buFont typeface="Wingdings" panose="05000000000000000000" pitchFamily="2" charset="2"/>
              <a:buChar char="ü"/>
            </a:pPr>
            <a:r>
              <a:rPr lang="en-US"/>
              <a:t>Sử dụng median imputation đối với biến liên tục, thay thế giá trị bị thiếu bằng giá trị trung vị của thuộc tính</a:t>
            </a:r>
            <a:endParaRPr lang="en-US" dirty="0"/>
          </a:p>
        </p:txBody>
      </p:sp>
      <p:sp>
        <p:nvSpPr>
          <p:cNvPr id="5" name="TextBox 4">
            <a:extLst>
              <a:ext uri="{FF2B5EF4-FFF2-40B4-BE49-F238E27FC236}">
                <a16:creationId xmlns:a16="http://schemas.microsoft.com/office/drawing/2014/main" id="{B1FE959A-B2A6-4B23-A085-82ADF445F260}"/>
              </a:ext>
            </a:extLst>
          </p:cNvPr>
          <p:cNvSpPr txBox="1"/>
          <p:nvPr/>
        </p:nvSpPr>
        <p:spPr>
          <a:xfrm>
            <a:off x="1276110" y="642923"/>
            <a:ext cx="6094070" cy="461665"/>
          </a:xfrm>
          <a:prstGeom prst="rect">
            <a:avLst/>
          </a:prstGeom>
          <a:noFill/>
        </p:spPr>
        <p:txBody>
          <a:bodyPr wrap="square">
            <a:spAutoFit/>
          </a:bodyPr>
          <a:lstStyle/>
          <a:p>
            <a:r>
              <a:rPr lang="en-US" sz="2400">
                <a:solidFill>
                  <a:srgbClr val="FF0000"/>
                </a:solidFill>
              </a:rPr>
              <a:t>Khám phá và tiền xử lí dữ liệu</a:t>
            </a:r>
          </a:p>
        </p:txBody>
      </p:sp>
    </p:spTree>
    <p:extLst>
      <p:ext uri="{BB962C8B-B14F-4D97-AF65-F5344CB8AC3E}">
        <p14:creationId xmlns:p14="http://schemas.microsoft.com/office/powerpoint/2010/main" val="37033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arn(inVertic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arn(inVertical)">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arn(inVertical)">
                                      <p:cBhvr>
                                        <p:cTn id="23" dur="500"/>
                                        <p:tgtEl>
                                          <p:spTgt spid="3">
                                            <p:txEl>
                                              <p:pRg st="4" end="4"/>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arn(inVertical)">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A26A3A-B306-4E70-804E-5933C675036E}"/>
              </a:ext>
            </a:extLst>
          </p:cNvPr>
          <p:cNvSpPr txBox="1"/>
          <p:nvPr/>
        </p:nvSpPr>
        <p:spPr>
          <a:xfrm>
            <a:off x="1276109" y="608200"/>
            <a:ext cx="6094070" cy="461665"/>
          </a:xfrm>
          <a:prstGeom prst="rect">
            <a:avLst/>
          </a:prstGeom>
          <a:noFill/>
        </p:spPr>
        <p:txBody>
          <a:bodyPr wrap="square">
            <a:spAutoFit/>
          </a:bodyPr>
          <a:lstStyle/>
          <a:p>
            <a:r>
              <a:rPr lang="en-US" sz="2400">
                <a:solidFill>
                  <a:srgbClr val="FF0000"/>
                </a:solidFill>
              </a:rPr>
              <a:t>Khám phá và tiền xử lí dữ liệu</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BA29B5B-6EC9-43DF-9709-2F75D3CEED82}"/>
                  </a:ext>
                </a:extLst>
              </p:cNvPr>
              <p:cNvSpPr txBox="1"/>
              <p:nvPr/>
            </p:nvSpPr>
            <p:spPr>
              <a:xfrm>
                <a:off x="303836" y="4568328"/>
                <a:ext cx="5703425" cy="1477328"/>
              </a:xfrm>
              <a:prstGeom prst="rect">
                <a:avLst/>
              </a:prstGeom>
              <a:noFill/>
            </p:spPr>
            <p:txBody>
              <a:bodyPr wrap="square">
                <a:spAutoFit/>
              </a:bodyPr>
              <a:lstStyle/>
              <a:p>
                <a:r>
                  <a:rPr lang="en-US" dirty="0"/>
                  <a:t>Khám </a:t>
                </a:r>
                <a:r>
                  <a:rPr lang="en-US" dirty="0" err="1"/>
                  <a:t>phá</a:t>
                </a:r>
                <a:r>
                  <a:rPr lang="en-US" dirty="0"/>
                  <a:t> outliers</a:t>
                </a:r>
              </a:p>
              <a:p>
                <a:pPr lvl="1"/>
                <a:r>
                  <a:rPr lang="en-US" dirty="0"/>
                  <a:t> </a:t>
                </a:r>
                <a:r>
                  <a:rPr lang="en-US" dirty="0" err="1"/>
                  <a:t>Sử</a:t>
                </a:r>
                <a:r>
                  <a:rPr lang="en-US" dirty="0"/>
                  <a:t>  </a:t>
                </a:r>
                <a:r>
                  <a:rPr lang="en-US" dirty="0" err="1"/>
                  <a:t>dụng</a:t>
                </a:r>
                <a:r>
                  <a:rPr lang="en-US" dirty="0"/>
                  <a:t> IQR(</a:t>
                </a:r>
                <a:r>
                  <a:rPr lang="en-US" dirty="0" err="1"/>
                  <a:t>interquantile</a:t>
                </a:r>
                <a:r>
                  <a:rPr lang="en-US" dirty="0"/>
                  <a:t> range ) </a:t>
                </a:r>
                <a:r>
                  <a:rPr lang="en-US" dirty="0" err="1"/>
                  <a:t>để</a:t>
                </a:r>
                <a:r>
                  <a:rPr lang="en-US" dirty="0"/>
                  <a:t> </a:t>
                </a:r>
                <a:r>
                  <a:rPr lang="en-US" dirty="0" err="1"/>
                  <a:t>tìm</a:t>
                </a:r>
                <a:r>
                  <a:rPr lang="en-US" dirty="0"/>
                  <a:t> </a:t>
                </a:r>
                <a:r>
                  <a:rPr lang="en-US" dirty="0" err="1"/>
                  <a:t>ngoại</a:t>
                </a:r>
                <a:r>
                  <a:rPr lang="en-US" dirty="0"/>
                  <a:t> </a:t>
                </a:r>
                <a:r>
                  <a:rPr lang="en-US" dirty="0" err="1"/>
                  <a:t>lệ</a:t>
                </a:r>
                <a:endParaRPr lang="en-US" dirty="0"/>
              </a:p>
              <a:p>
                <a:pPr lvl="1"/>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𝐼𝑄𝑅</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3</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1</m:t>
                          </m:r>
                        </m:sub>
                      </m:sSub>
                    </m:oMath>
                  </m:oMathPara>
                </a14:m>
                <a:endParaRPr lang="en-US" dirty="0"/>
              </a:p>
              <a:p>
                <a:pPr lvl="1"/>
                <a:r>
                  <a:rPr lang="en-US" i="0" dirty="0" err="1"/>
                  <a:t>Các</a:t>
                </a:r>
                <a:r>
                  <a:rPr lang="en-US" i="0" dirty="0"/>
                  <a:t> </a:t>
                </a:r>
                <a:r>
                  <a:rPr lang="en-US" i="0" dirty="0" err="1"/>
                  <a:t>điểm</a:t>
                </a:r>
                <a:r>
                  <a:rPr lang="en-US" i="0" dirty="0"/>
                  <a:t> </a:t>
                </a:r>
                <a:r>
                  <a:rPr lang="en-US" i="0" dirty="0" err="1"/>
                  <a:t>dữ</a:t>
                </a:r>
                <a:r>
                  <a:rPr lang="en-US" i="0" dirty="0"/>
                  <a:t> </a:t>
                </a:r>
                <a:r>
                  <a:rPr lang="en-US" i="0" dirty="0" err="1"/>
                  <a:t>liệu</a:t>
                </a:r>
                <a:r>
                  <a:rPr lang="en-US" i="0" dirty="0"/>
                  <a:t> </a:t>
                </a:r>
                <a:r>
                  <a:rPr lang="en-US" i="0" dirty="0" err="1"/>
                  <a:t>nằm</a:t>
                </a:r>
                <a:r>
                  <a:rPr lang="en-US" i="0" dirty="0"/>
                  <a:t> </a:t>
                </a:r>
                <a:r>
                  <a:rPr lang="en-US" i="0" dirty="0" err="1"/>
                  <a:t>ngoài</a:t>
                </a:r>
                <a:r>
                  <a:rPr lang="en-US" i="0" dirty="0"/>
                  <a:t> </a:t>
                </a:r>
                <a:r>
                  <a:rPr lang="en-US" i="0" dirty="0" err="1"/>
                  <a:t>vùng</a:t>
                </a:r>
                <a:r>
                  <a:rPr lang="en-US" i="0" dirty="0"/>
                  <a:t> (Q1 – 3*IQR, Q3 + 3*IQR) </a:t>
                </a:r>
                <a:r>
                  <a:rPr lang="en-US" i="0" dirty="0" err="1"/>
                  <a:t>là</a:t>
                </a:r>
                <a:r>
                  <a:rPr lang="en-US" i="0" dirty="0"/>
                  <a:t> </a:t>
                </a:r>
                <a:r>
                  <a:rPr lang="en-US" i="0" dirty="0" err="1"/>
                  <a:t>các</a:t>
                </a:r>
                <a:r>
                  <a:rPr lang="en-US" i="0" dirty="0"/>
                  <a:t> </a:t>
                </a:r>
                <a:r>
                  <a:rPr lang="en-US" i="0" dirty="0" err="1"/>
                  <a:t>ngoại</a:t>
                </a:r>
                <a:r>
                  <a:rPr lang="en-US" i="0" dirty="0"/>
                  <a:t> </a:t>
                </a:r>
                <a:r>
                  <a:rPr lang="en-US" i="0" dirty="0" err="1"/>
                  <a:t>lệ</a:t>
                </a:r>
                <a:r>
                  <a:rPr lang="en-US" i="0" dirty="0"/>
                  <a:t>, </a:t>
                </a:r>
                <a:r>
                  <a:rPr lang="en-US" i="0" dirty="0" err="1"/>
                  <a:t>bị</a:t>
                </a:r>
                <a:r>
                  <a:rPr lang="en-US" i="0" dirty="0"/>
                  <a:t> </a:t>
                </a:r>
                <a:r>
                  <a:rPr lang="en-US" i="0" dirty="0" err="1"/>
                  <a:t>loại</a:t>
                </a:r>
                <a:r>
                  <a:rPr lang="en-US" i="0" dirty="0"/>
                  <a:t> </a:t>
                </a:r>
                <a:r>
                  <a:rPr lang="en-US" i="0" dirty="0" err="1"/>
                  <a:t>bỏ</a:t>
                </a:r>
                <a:r>
                  <a:rPr lang="en-US" i="0" dirty="0"/>
                  <a:t> </a:t>
                </a:r>
                <a:r>
                  <a:rPr lang="en-US" i="0" dirty="0" err="1"/>
                  <a:t>khỏi</a:t>
                </a:r>
                <a:r>
                  <a:rPr lang="en-US" i="0" dirty="0"/>
                  <a:t> </a:t>
                </a:r>
                <a:r>
                  <a:rPr lang="en-US" i="0" dirty="0" err="1"/>
                  <a:t>dữ</a:t>
                </a:r>
                <a:r>
                  <a:rPr lang="en-US" i="0" dirty="0"/>
                  <a:t> </a:t>
                </a:r>
                <a:r>
                  <a:rPr lang="en-US" i="0" dirty="0" err="1"/>
                  <a:t>liệu</a:t>
                </a:r>
                <a:endParaRPr lang="vi-VN" dirty="0"/>
              </a:p>
            </p:txBody>
          </p:sp>
        </mc:Choice>
        <mc:Fallback xmlns="">
          <p:sp>
            <p:nvSpPr>
              <p:cNvPr id="5" name="TextBox 4">
                <a:extLst>
                  <a:ext uri="{FF2B5EF4-FFF2-40B4-BE49-F238E27FC236}">
                    <a16:creationId xmlns:a16="http://schemas.microsoft.com/office/drawing/2014/main" id="{ABA29B5B-6EC9-43DF-9709-2F75D3CEED82}"/>
                  </a:ext>
                </a:extLst>
              </p:cNvPr>
              <p:cNvSpPr txBox="1">
                <a:spLocks noRot="1" noChangeAspect="1" noMove="1" noResize="1" noEditPoints="1" noAdjustHandles="1" noChangeArrowheads="1" noChangeShapeType="1" noTextEdit="1"/>
              </p:cNvSpPr>
              <p:nvPr/>
            </p:nvSpPr>
            <p:spPr>
              <a:xfrm>
                <a:off x="303836" y="4568328"/>
                <a:ext cx="5703425" cy="1477328"/>
              </a:xfrm>
              <a:prstGeom prst="rect">
                <a:avLst/>
              </a:prstGeom>
              <a:blipFill>
                <a:blip r:embed="rId2"/>
                <a:stretch>
                  <a:fillRect l="-963" t="-2058" r="-1390" b="-535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7C37276-35BE-4D5E-862F-B3777CB92EA0}"/>
              </a:ext>
            </a:extLst>
          </p:cNvPr>
          <p:cNvPicPr>
            <a:picLocks noChangeAspect="1"/>
          </p:cNvPicPr>
          <p:nvPr/>
        </p:nvPicPr>
        <p:blipFill>
          <a:blip r:embed="rId3"/>
          <a:stretch>
            <a:fillRect/>
          </a:stretch>
        </p:blipFill>
        <p:spPr>
          <a:xfrm>
            <a:off x="409307" y="1691603"/>
            <a:ext cx="3828620" cy="1896020"/>
          </a:xfrm>
          <a:prstGeom prst="rect">
            <a:avLst/>
          </a:prstGeom>
        </p:spPr>
      </p:pic>
      <p:pic>
        <p:nvPicPr>
          <p:cNvPr id="8" name="Picture 7">
            <a:extLst>
              <a:ext uri="{FF2B5EF4-FFF2-40B4-BE49-F238E27FC236}">
                <a16:creationId xmlns:a16="http://schemas.microsoft.com/office/drawing/2014/main" id="{83FA5BEC-EBBD-4E78-AB97-ADE385597B08}"/>
              </a:ext>
            </a:extLst>
          </p:cNvPr>
          <p:cNvPicPr>
            <a:picLocks noChangeAspect="1"/>
          </p:cNvPicPr>
          <p:nvPr/>
        </p:nvPicPr>
        <p:blipFill>
          <a:blip r:embed="rId4"/>
          <a:stretch>
            <a:fillRect/>
          </a:stretch>
        </p:blipFill>
        <p:spPr>
          <a:xfrm>
            <a:off x="5299380" y="839032"/>
            <a:ext cx="6679556" cy="4089943"/>
          </a:xfrm>
          <a:prstGeom prst="rect">
            <a:avLst/>
          </a:prstGeom>
        </p:spPr>
      </p:pic>
    </p:spTree>
    <p:extLst>
      <p:ext uri="{BB962C8B-B14F-4D97-AF65-F5344CB8AC3E}">
        <p14:creationId xmlns:p14="http://schemas.microsoft.com/office/powerpoint/2010/main" val="881269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1000"/>
                                        <p:tgtEl>
                                          <p:spTgt spid="5">
                                            <p:txEl>
                                              <p:pRg st="0" end="0"/>
                                            </p:txEl>
                                          </p:spTgt>
                                        </p:tgtEl>
                                      </p:cBhvr>
                                    </p:animEffect>
                                    <p:anim calcmode="lin" valueType="num">
                                      <p:cBhvr>
                                        <p:cTn id="13"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wipe(down)">
                                      <p:cBhvr>
                                        <p:cTn id="19" dur="500"/>
                                        <p:tgtEl>
                                          <p:spTgt spid="5">
                                            <p:txEl>
                                              <p:pRg st="1" end="1"/>
                                            </p:txEl>
                                          </p:spTgt>
                                        </p:tgtEl>
                                      </p:cBhvr>
                                    </p:animEffect>
                                  </p:childTnLst>
                                </p:cTn>
                              </p:par>
                              <p:par>
                                <p:cTn id="20" presetID="22" presetClass="entr" presetSubtype="4" fill="hold"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wipe(down)">
                                      <p:cBhvr>
                                        <p:cTn id="22" dur="500"/>
                                        <p:tgtEl>
                                          <p:spTgt spid="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wipe(down)">
                                      <p:cBhvr>
                                        <p:cTn id="3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57CB03-DD8D-41B7-8EA1-ADFB6F2A7D3E}"/>
              </a:ext>
            </a:extLst>
          </p:cNvPr>
          <p:cNvSpPr txBox="1"/>
          <p:nvPr/>
        </p:nvSpPr>
        <p:spPr>
          <a:xfrm>
            <a:off x="1160363" y="538751"/>
            <a:ext cx="6094070" cy="461665"/>
          </a:xfrm>
          <a:prstGeom prst="rect">
            <a:avLst/>
          </a:prstGeom>
          <a:noFill/>
        </p:spPr>
        <p:txBody>
          <a:bodyPr wrap="square">
            <a:spAutoFit/>
          </a:bodyPr>
          <a:lstStyle/>
          <a:p>
            <a:r>
              <a:rPr lang="en-US" sz="2400">
                <a:solidFill>
                  <a:srgbClr val="FF0000"/>
                </a:solidFill>
              </a:rPr>
              <a:t>Các mô hình sử dụng</a:t>
            </a:r>
          </a:p>
        </p:txBody>
      </p:sp>
      <p:sp>
        <p:nvSpPr>
          <p:cNvPr id="2" name="Rectangle 1">
            <a:extLst>
              <a:ext uri="{FF2B5EF4-FFF2-40B4-BE49-F238E27FC236}">
                <a16:creationId xmlns:a16="http://schemas.microsoft.com/office/drawing/2014/main" id="{D06474CB-1FE2-4ADC-8929-0C795D5B8179}"/>
              </a:ext>
            </a:extLst>
          </p:cNvPr>
          <p:cNvSpPr/>
          <p:nvPr/>
        </p:nvSpPr>
        <p:spPr>
          <a:xfrm>
            <a:off x="858522" y="2443579"/>
            <a:ext cx="2097742" cy="106532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t>Logistic Regression</a:t>
            </a:r>
          </a:p>
        </p:txBody>
      </p:sp>
      <p:sp>
        <p:nvSpPr>
          <p:cNvPr id="7" name="Rectangle 6">
            <a:extLst>
              <a:ext uri="{FF2B5EF4-FFF2-40B4-BE49-F238E27FC236}">
                <a16:creationId xmlns:a16="http://schemas.microsoft.com/office/drawing/2014/main" id="{223857BC-AA45-4691-BE5E-881AA20F1B48}"/>
              </a:ext>
            </a:extLst>
          </p:cNvPr>
          <p:cNvSpPr/>
          <p:nvPr/>
        </p:nvSpPr>
        <p:spPr>
          <a:xfrm>
            <a:off x="4455458" y="2443579"/>
            <a:ext cx="2097742" cy="106532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t>Support Vector Machine</a:t>
            </a:r>
          </a:p>
        </p:txBody>
      </p:sp>
      <p:sp>
        <p:nvSpPr>
          <p:cNvPr id="8" name="Rectangle 7">
            <a:extLst>
              <a:ext uri="{FF2B5EF4-FFF2-40B4-BE49-F238E27FC236}">
                <a16:creationId xmlns:a16="http://schemas.microsoft.com/office/drawing/2014/main" id="{E97DA923-61B1-48D4-97EB-D393731585AD}"/>
              </a:ext>
            </a:extLst>
          </p:cNvPr>
          <p:cNvSpPr/>
          <p:nvPr/>
        </p:nvSpPr>
        <p:spPr>
          <a:xfrm>
            <a:off x="8361633" y="2443579"/>
            <a:ext cx="2097742" cy="106532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a:t>Cây quyết định</a:t>
            </a:r>
          </a:p>
        </p:txBody>
      </p:sp>
    </p:spTree>
    <p:extLst>
      <p:ext uri="{BB962C8B-B14F-4D97-AF65-F5344CB8AC3E}">
        <p14:creationId xmlns:p14="http://schemas.microsoft.com/office/powerpoint/2010/main" val="404850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{D755BA2B-1C29-4623-B039-0C6D031DF534}tf56160789_win32</Template>
  <TotalTime>207</TotalTime>
  <Words>1029</Words>
  <Application>Microsoft Office PowerPoint</Application>
  <PresentationFormat>Widescreen</PresentationFormat>
  <Paragraphs>99</Paragraphs>
  <Slides>22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Bookman Old Style</vt:lpstr>
      <vt:lpstr>Calibri</vt:lpstr>
      <vt:lpstr>Cambria Math</vt:lpstr>
      <vt:lpstr>Franklin Gothic Book</vt:lpstr>
      <vt:lpstr>Symbol</vt:lpstr>
      <vt:lpstr>Times New Roman</vt:lpstr>
      <vt:lpstr>Wingdings</vt:lpstr>
      <vt:lpstr>1_RetrospectVTI</vt:lpstr>
      <vt:lpstr>Báo cáo Project II</vt:lpstr>
      <vt:lpstr>Kiến thức đã học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Project II</dc:title>
  <dc:creator>VU MINH THANH 20183633</dc:creator>
  <cp:lastModifiedBy>VU MINH THANH 20183633</cp:lastModifiedBy>
  <cp:revision>6</cp:revision>
  <dcterms:created xsi:type="dcterms:W3CDTF">2021-07-10T02:40:43Z</dcterms:created>
  <dcterms:modified xsi:type="dcterms:W3CDTF">2021-07-17T09:11:49Z</dcterms:modified>
</cp:coreProperties>
</file>